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400" r:id="rId5"/>
    <p:sldId id="397" r:id="rId6"/>
    <p:sldId id="1948765045" r:id="rId7"/>
    <p:sldId id="1948765153" r:id="rId8"/>
    <p:sldId id="1948765154" r:id="rId9"/>
    <p:sldId id="403" r:id="rId10"/>
    <p:sldId id="1948765151" r:id="rId11"/>
    <p:sldId id="1948765145" r:id="rId12"/>
    <p:sldId id="1948765150" r:id="rId13"/>
    <p:sldId id="1948765148" r:id="rId14"/>
    <p:sldId id="1948765152" r:id="rId15"/>
    <p:sldId id="2832" r:id="rId1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874" userDrawn="1">
          <p15:clr>
            <a:srgbClr val="A4A3A4"/>
          </p15:clr>
        </p15:guide>
        <p15:guide id="6" orient="horz" pos="1230" userDrawn="1">
          <p15:clr>
            <a:srgbClr val="A4A3A4"/>
          </p15:clr>
        </p15:guide>
        <p15:guide id="8" pos="3700" userDrawn="1">
          <p15:clr>
            <a:srgbClr val="A4A3A4"/>
          </p15:clr>
        </p15:guide>
        <p15:guide id="9" pos="3999" userDrawn="1">
          <p15:clr>
            <a:srgbClr val="A4A3A4"/>
          </p15:clr>
        </p15:guide>
        <p15:guide id="11" pos="3863"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6D6D6"/>
    <a:srgbClr val="FF2600"/>
    <a:srgbClr val="008F00"/>
    <a:srgbClr val="00929C"/>
    <a:srgbClr val="E70058"/>
    <a:srgbClr val="232959"/>
    <a:srgbClr val="E80059"/>
    <a:srgbClr val="242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516BE-84B8-4A1B-84EB-D71ECA4CAF03}" v="1" dt="2022-04-21T11:09:26.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95"/>
  </p:normalViewPr>
  <p:slideViewPr>
    <p:cSldViewPr snapToGrid="0" snapToObjects="1">
      <p:cViewPr varScale="1">
        <p:scale>
          <a:sx n="65" d="100"/>
          <a:sy n="65" d="100"/>
        </p:scale>
        <p:origin x="308" y="56"/>
      </p:cViewPr>
      <p:guideLst>
        <p:guide orient="horz" pos="3874"/>
        <p:guide orient="horz" pos="1230"/>
        <p:guide pos="3700"/>
        <p:guide pos="3999"/>
        <p:guide pos="3863"/>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ra Bagge" userId="e6418314-2e41-4a57-80a0-f40013f41725" providerId="ADAL" clId="{414516BE-84B8-4A1B-84EB-D71ECA4CAF03}"/>
    <pc:docChg chg="custSel modSld modNotesMaster modHandout">
      <pc:chgData name="Elvira Bagge" userId="e6418314-2e41-4a57-80a0-f40013f41725" providerId="ADAL" clId="{414516BE-84B8-4A1B-84EB-D71ECA4CAF03}" dt="2022-04-21T11:09:26.488" v="1" actId="27636"/>
      <pc:docMkLst>
        <pc:docMk/>
      </pc:docMkLst>
      <pc:sldChg chg="modSp mod modNotes">
        <pc:chgData name="Elvira Bagge" userId="e6418314-2e41-4a57-80a0-f40013f41725" providerId="ADAL" clId="{414516BE-84B8-4A1B-84EB-D71ECA4CAF03}" dt="2022-04-21T11:09:26.488" v="1" actId="27636"/>
        <pc:sldMkLst>
          <pc:docMk/>
          <pc:sldMk cId="3529005203" sldId="397"/>
        </pc:sldMkLst>
        <pc:spChg chg="mod">
          <ac:chgData name="Elvira Bagge" userId="e6418314-2e41-4a57-80a0-f40013f41725" providerId="ADAL" clId="{414516BE-84B8-4A1B-84EB-D71ECA4CAF03}" dt="2022-04-21T11:09:26.488" v="1" actId="27636"/>
          <ac:spMkLst>
            <pc:docMk/>
            <pc:sldMk cId="3529005203" sldId="397"/>
            <ac:spMk id="2" creationId="{00000000-0000-0000-0000-000000000000}"/>
          </ac:spMkLst>
        </pc:spChg>
      </pc:sldChg>
      <pc:sldChg chg="modNotes">
        <pc:chgData name="Elvira Bagge" userId="e6418314-2e41-4a57-80a0-f40013f41725" providerId="ADAL" clId="{414516BE-84B8-4A1B-84EB-D71ECA4CAF03}" dt="2022-04-21T11:09:26.298" v="0"/>
        <pc:sldMkLst>
          <pc:docMk/>
          <pc:sldMk cId="2293817872" sldId="400"/>
        </pc:sldMkLst>
      </pc:sldChg>
      <pc:sldChg chg="modNotes">
        <pc:chgData name="Elvira Bagge" userId="e6418314-2e41-4a57-80a0-f40013f41725" providerId="ADAL" clId="{414516BE-84B8-4A1B-84EB-D71ECA4CAF03}" dt="2022-04-21T11:09:26.298" v="0"/>
        <pc:sldMkLst>
          <pc:docMk/>
          <pc:sldMk cId="813762344" sldId="28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C3A2E8FD-2AFE-4B1E-9D19-015693014FEA}" type="datetimeFigureOut">
              <a:rPr lang="en-GB" smtClean="0">
                <a:latin typeface="Arial" pitchFamily="34" charset="0"/>
              </a:rPr>
              <a:pPr/>
              <a:t>21/04/2022</a:t>
            </a:fld>
            <a:endParaRPr lang="en-GB" dirty="0">
              <a:latin typeface="Arial" pitchFamily="34" charset="0"/>
            </a:endParaRPr>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7F3D0142-0A92-499C-9E53-36958F98D275}"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9873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atin typeface="Arial" pitchFamily="34" charset="0"/>
              </a:defRPr>
            </a:lvl1pPr>
          </a:lstStyle>
          <a:p>
            <a:fld id="{B5D7A87D-1CDA-443F-BAE3-82C9C05446C3}" type="datetimeFigureOut">
              <a:rPr lang="en-GB" smtClean="0"/>
              <a:pPr/>
              <a:t>21/04/2022</a:t>
            </a:fld>
            <a:endParaRPr lang="en-GB" dirty="0"/>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atin typeface="Arial" pitchFamily="34" charset="0"/>
              </a:defRPr>
            </a:lvl1pPr>
          </a:lstStyle>
          <a:p>
            <a:fld id="{20B9C825-F38E-45BB-92C1-043DE61C9183}" type="slidenum">
              <a:rPr lang="en-GB" smtClean="0"/>
              <a:pPr/>
              <a:t>‹#›</a:t>
            </a:fld>
            <a:endParaRPr lang="en-GB" dirty="0"/>
          </a:p>
        </p:txBody>
      </p:sp>
    </p:spTree>
    <p:extLst>
      <p:ext uri="{BB962C8B-B14F-4D97-AF65-F5344CB8AC3E}">
        <p14:creationId xmlns:p14="http://schemas.microsoft.com/office/powerpoint/2010/main" val="192272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a:t>
            </a:fld>
            <a:endParaRPr lang="en-GB" dirty="0"/>
          </a:p>
        </p:txBody>
      </p:sp>
    </p:spTree>
    <p:extLst>
      <p:ext uri="{BB962C8B-B14F-4D97-AF65-F5344CB8AC3E}">
        <p14:creationId xmlns:p14="http://schemas.microsoft.com/office/powerpoint/2010/main" val="6023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2</a:t>
            </a:fld>
            <a:endParaRPr lang="en-GB" dirty="0"/>
          </a:p>
        </p:txBody>
      </p:sp>
    </p:spTree>
    <p:extLst>
      <p:ext uri="{BB962C8B-B14F-4D97-AF65-F5344CB8AC3E}">
        <p14:creationId xmlns:p14="http://schemas.microsoft.com/office/powerpoint/2010/main" val="361862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a:defRPr/>
            </a:pPr>
            <a:fld id="{20B9C825-F38E-45BB-92C1-043DE61C9183}" type="slidenum">
              <a:rPr lang="en-GB">
                <a:solidFill>
                  <a:srgbClr val="363534"/>
                </a:solidFill>
              </a:rPr>
              <a:pPr defTabSz="990752">
                <a:defRPr/>
              </a:pPr>
              <a:t>7</a:t>
            </a:fld>
            <a:endParaRPr lang="en-GB" dirty="0">
              <a:solidFill>
                <a:srgbClr val="363534"/>
              </a:solidFill>
            </a:endParaRPr>
          </a:p>
        </p:txBody>
      </p:sp>
    </p:spTree>
    <p:extLst>
      <p:ext uri="{BB962C8B-B14F-4D97-AF65-F5344CB8AC3E}">
        <p14:creationId xmlns:p14="http://schemas.microsoft.com/office/powerpoint/2010/main" val="245481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12</a:t>
            </a:fld>
            <a:endParaRPr lang="en-GB" dirty="0"/>
          </a:p>
        </p:txBody>
      </p:sp>
    </p:spTree>
    <p:extLst>
      <p:ext uri="{BB962C8B-B14F-4D97-AF65-F5344CB8AC3E}">
        <p14:creationId xmlns:p14="http://schemas.microsoft.com/office/powerpoint/2010/main" val="2933899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 2">
    <p:bg>
      <p:bgPr>
        <a:solidFill>
          <a:srgbClr val="232959"/>
        </a:solidFill>
        <a:effectLst/>
      </p:bgPr>
    </p:bg>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Arial" pitchFamily="34" charset="0"/>
                <a:ea typeface="+mn-ea"/>
                <a:cs typeface="Arial" pitchFamily="34" charset="0"/>
              </a:defRPr>
            </a:lvl1pPr>
          </a:lstStyle>
          <a:p>
            <a:fld id="{525A3C56-E491-49B2-93F3-63532DF516BC}" type="slidenum">
              <a:rPr lang="en-GB" smtClean="0"/>
              <a:pPr/>
              <a:t>‹#›</a:t>
            </a:fld>
            <a:endParaRPr lang="en-GB" dirty="0"/>
          </a:p>
        </p:txBody>
      </p:sp>
      <p:sp>
        <p:nvSpPr>
          <p:cNvPr id="1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Arial" panose="020B0604020202020204" pitchFamily="34" charset="0"/>
                <a:cs typeface="Arial" pitchFamily="34" charset="0"/>
              </a:defRPr>
            </a:lvl1pPr>
          </a:lstStyle>
          <a:p>
            <a:pPr algn="ctr"/>
            <a:r>
              <a:rPr lang="en-GB" dirty="0"/>
              <a:t>Date</a:t>
            </a:r>
          </a:p>
        </p:txBody>
      </p:sp>
      <p:pic>
        <p:nvPicPr>
          <p:cNvPr id="12" name="Picture 11" descr="A picture containing drawing, light&#10;&#10;Description automatically generated">
            <a:extLst>
              <a:ext uri="{FF2B5EF4-FFF2-40B4-BE49-F238E27FC236}">
                <a16:creationId xmlns:a16="http://schemas.microsoft.com/office/drawing/2014/main" id="{2505088C-CFCD-F743-AD5E-88FE0A37EA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32515" y="1420228"/>
            <a:ext cx="9155910" cy="3519542"/>
          </a:xfrm>
          <a:prstGeom prst="rect">
            <a:avLst/>
          </a:prstGeom>
        </p:spPr>
      </p:pic>
    </p:spTree>
    <p:extLst>
      <p:ext uri="{BB962C8B-B14F-4D97-AF65-F5344CB8AC3E}">
        <p14:creationId xmlns:p14="http://schemas.microsoft.com/office/powerpoint/2010/main" val="6205374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0" orient="horz" pos="232" userDrawn="1">
          <p15:clr>
            <a:srgbClr val="FBAE40"/>
          </p15:clr>
        </p15:guide>
        <p15:guide id="1" pos="3432">
          <p15:clr>
            <a:srgbClr val="FBAE40"/>
          </p15:clr>
        </p15:guide>
        <p15:guide id="2" pos="7446" userDrawn="1">
          <p15:clr>
            <a:srgbClr val="FBAE40"/>
          </p15:clr>
        </p15:guide>
        <p15:guide id="3"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4" name="Content Placeholder 20"/>
          <p:cNvSpPr>
            <a:spLocks noGrp="1"/>
          </p:cNvSpPr>
          <p:nvPr>
            <p:ph sz="quarter" idx="17"/>
          </p:nvPr>
        </p:nvSpPr>
        <p:spPr>
          <a:xfrm>
            <a:off x="599018" y="1268413"/>
            <a:ext cx="10969095"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79388" indent="-179388">
              <a:spcBef>
                <a:spcPts val="600"/>
              </a:spcBef>
              <a:buClr>
                <a:srgbClr val="E80059"/>
              </a:buClr>
              <a:buSzPct val="110000"/>
              <a:buFont typeface="Arial" pitchFamily="34" charset="0"/>
              <a:buChar char="•"/>
              <a:defRPr sz="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0363" indent="-180975">
              <a:spcBef>
                <a:spcPts val="6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539750" indent="-179388">
              <a:spcBef>
                <a:spcPts val="600"/>
              </a:spcBef>
              <a:buClr>
                <a:srgbClr val="E80059"/>
              </a:buClr>
              <a:buSzPct val="110000"/>
              <a:buFont typeface="Arial" pitchFamily="34" charset="0"/>
              <a:buChar char="•"/>
              <a:defRPr sz="11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719138" indent="-179388">
              <a:spcBef>
                <a:spcPts val="600"/>
              </a:spcBef>
              <a:buClr>
                <a:srgbClr val="E80059"/>
              </a:buClr>
              <a:buSzPct val="110000"/>
              <a:buFont typeface="Arial" pitchFamily="34" charset="0"/>
              <a:buChar char="•"/>
              <a:defRPr sz="105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6"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2" name="Picture 11" descr="A picture containing drawing, computer&#10;&#10;Description automatically generated">
            <a:extLst>
              <a:ext uri="{FF2B5EF4-FFF2-40B4-BE49-F238E27FC236}">
                <a16:creationId xmlns:a16="http://schemas.microsoft.com/office/drawing/2014/main" id="{35050871-CAA7-0E4F-B531-5B4A0AB9A0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5" name="Content Placeholder 20"/>
          <p:cNvSpPr>
            <a:spLocks noGrp="1"/>
          </p:cNvSpPr>
          <p:nvPr>
            <p:ph sz="quarter" idx="17"/>
          </p:nvPr>
        </p:nvSpPr>
        <p:spPr>
          <a:xfrm>
            <a:off x="599020" y="1268413"/>
            <a:ext cx="5243427"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79388" indent="-179388">
              <a:spcBef>
                <a:spcPts val="600"/>
              </a:spcBef>
              <a:buClr>
                <a:srgbClr val="E80059"/>
              </a:buClr>
              <a:buSzPct val="110000"/>
              <a:buFont typeface="Arial" pitchFamily="34" charset="0"/>
              <a:buChar char="•"/>
              <a:defRPr sz="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0363" indent="-180975">
              <a:spcBef>
                <a:spcPts val="6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539750" indent="-179388">
              <a:spcBef>
                <a:spcPts val="600"/>
              </a:spcBef>
              <a:buClr>
                <a:srgbClr val="E80059"/>
              </a:buClr>
              <a:buSzPct val="110000"/>
              <a:buFont typeface="Arial" pitchFamily="34" charset="0"/>
              <a:buChar char="•"/>
              <a:defRPr sz="11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719138" indent="-179388">
              <a:spcBef>
                <a:spcPts val="600"/>
              </a:spcBef>
              <a:buClr>
                <a:srgbClr val="E80059"/>
              </a:buClr>
              <a:buSzPct val="110000"/>
              <a:buFont typeface="Arial" pitchFamily="34" charset="0"/>
              <a:buChar char="•"/>
              <a:defRPr sz="105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0"/>
          <p:cNvSpPr>
            <a:spLocks noGrp="1"/>
          </p:cNvSpPr>
          <p:nvPr>
            <p:ph sz="quarter" idx="18"/>
          </p:nvPr>
        </p:nvSpPr>
        <p:spPr>
          <a:xfrm>
            <a:off x="6338822" y="1268413"/>
            <a:ext cx="5229291" cy="5113337"/>
          </a:xfrm>
          <a:prstGeom prst="rect">
            <a:avLst/>
          </a:prstGeom>
        </p:spPr>
        <p:txBody>
          <a:bodyPr lIns="0" tIns="0" rIns="0" bIns="0">
            <a:normAutofit/>
          </a:bodyPr>
          <a:lstStyle>
            <a:lvl1pPr marL="0" indent="0">
              <a:spcBef>
                <a:spcPts val="600"/>
              </a:spcBef>
              <a:buClr>
                <a:schemeClr val="accent2"/>
              </a:buClr>
              <a:buSzPct val="110000"/>
              <a:buFont typeface="Arial" pitchFamily="34" charset="0"/>
              <a:buNone/>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79388" indent="-179388">
              <a:spcBef>
                <a:spcPts val="600"/>
              </a:spcBef>
              <a:buClr>
                <a:srgbClr val="E80059"/>
              </a:buClr>
              <a:buSzPct val="110000"/>
              <a:buFont typeface="Arial" pitchFamily="34" charset="0"/>
              <a:buChar char="•"/>
              <a:defRPr sz="12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0363" indent="-180975">
              <a:spcBef>
                <a:spcPts val="6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539750" indent="-179388">
              <a:spcBef>
                <a:spcPts val="600"/>
              </a:spcBef>
              <a:buClr>
                <a:srgbClr val="E80059"/>
              </a:buClr>
              <a:buSzPct val="110000"/>
              <a:buFont typeface="Arial" pitchFamily="34" charset="0"/>
              <a:buChar char="•"/>
              <a:defRPr sz="11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719138" indent="-179388">
              <a:spcBef>
                <a:spcPts val="600"/>
              </a:spcBef>
              <a:buClr>
                <a:srgbClr val="E80059"/>
              </a:buClr>
              <a:buSzPct val="110000"/>
              <a:buFont typeface="Arial" pitchFamily="34" charset="0"/>
              <a:buChar char="•"/>
              <a:defRPr sz="105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3" name="Picture 12" descr="A picture containing drawing, computer&#10;&#10;Description automatically generated">
            <a:extLst>
              <a:ext uri="{FF2B5EF4-FFF2-40B4-BE49-F238E27FC236}">
                <a16:creationId xmlns:a16="http://schemas.microsoft.com/office/drawing/2014/main" id="{0DA89C21-D5AF-D941-9D21-5291E23AB1A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hqprint">
            <a:alphaModFix amt="32000"/>
            <a:extLst>
              <a:ext uri="{28A0092B-C50C-407E-A947-70E740481C1C}">
                <a14:useLocalDpi xmlns:a14="http://schemas.microsoft.com/office/drawing/2010/main"/>
              </a:ext>
            </a:extLst>
          </a:blip>
          <a:srcRect/>
          <a:stretch/>
        </p:blipFill>
        <p:spPr>
          <a:xfrm>
            <a:off x="3676261" y="1176324"/>
            <a:ext cx="8515739" cy="4608512"/>
          </a:xfrm>
          <a:prstGeom prst="rect">
            <a:avLst/>
          </a:prstGeom>
        </p:spPr>
      </p:pic>
      <p:sp>
        <p:nvSpPr>
          <p:cNvPr id="2" name="Title 1"/>
          <p:cNvSpPr>
            <a:spLocks noGrp="1"/>
          </p:cNvSpPr>
          <p:nvPr>
            <p:ph type="ctrTitle"/>
          </p:nvPr>
        </p:nvSpPr>
        <p:spPr>
          <a:xfrm>
            <a:off x="5465672" y="2152469"/>
            <a:ext cx="6119813" cy="1325254"/>
          </a:xfrm>
        </p:spPr>
        <p:txBody>
          <a:bodyPr wrap="square" lIns="0" tIns="0" rIns="0" bIns="0" anchor="b" anchorCtr="0">
            <a:noAutofit/>
          </a:bodyPr>
          <a:lstStyle>
            <a:lvl1pPr algn="l">
              <a:defRPr sz="3600" baseline="0">
                <a:solidFill>
                  <a:srgbClr val="00929C"/>
                </a:solidFill>
              </a:defRPr>
            </a:lvl1pPr>
          </a:lstStyle>
          <a:p>
            <a:r>
              <a:rPr lang="en-GB" noProof="0"/>
              <a:t>Click to edit Master title style</a:t>
            </a:r>
          </a:p>
        </p:txBody>
      </p:sp>
      <p:sp>
        <p:nvSpPr>
          <p:cNvPr id="13" name="Subtitle 2"/>
          <p:cNvSpPr>
            <a:spLocks noGrp="1"/>
          </p:cNvSpPr>
          <p:nvPr>
            <p:ph type="subTitle" idx="1"/>
          </p:nvPr>
        </p:nvSpPr>
        <p:spPr>
          <a:xfrm>
            <a:off x="5465674" y="3788049"/>
            <a:ext cx="6119812" cy="1028420"/>
          </a:xfrm>
          <a:prstGeom prst="rect">
            <a:avLst/>
          </a:prstGeom>
        </p:spPr>
        <p:txBody>
          <a:bodyPr lIns="0" tIns="0" rIns="0" bIns="0" anchor="t" anchorCtr="0">
            <a:noAutofit/>
          </a:bodyPr>
          <a:lstStyle>
            <a:lvl1pPr marL="0" indent="0" algn="l">
              <a:buNone/>
              <a:defRPr sz="2400" b="1">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0" name="Picture 9" descr="A picture containing drawing, computer&#10;&#10;Description automatically generated">
            <a:extLst>
              <a:ext uri="{FF2B5EF4-FFF2-40B4-BE49-F238E27FC236}">
                <a16:creationId xmlns:a16="http://schemas.microsoft.com/office/drawing/2014/main" id="{F780EB65-064C-5248-A981-7BAE2DD5B60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57776" y="0"/>
            <a:ext cx="936335" cy="1644913"/>
          </a:xfrm>
          <a:prstGeom prst="rect">
            <a:avLst/>
          </a:prstGeom>
        </p:spPr>
      </p:pic>
      <p:pic>
        <p:nvPicPr>
          <p:cNvPr id="4" name="Picture 3" descr="A hand holding a cell phone&#10;&#10;Description automatically generated">
            <a:extLst>
              <a:ext uri="{FF2B5EF4-FFF2-40B4-BE49-F238E27FC236}">
                <a16:creationId xmlns:a16="http://schemas.microsoft.com/office/drawing/2014/main" id="{B1D43C59-3F85-8245-BE76-F28A2CEAC34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892596"/>
            <a:ext cx="4755381" cy="3170254"/>
          </a:xfrm>
          <a:prstGeom prst="rect">
            <a:avLst/>
          </a:prstGeom>
        </p:spPr>
      </p:pic>
    </p:spTree>
  </p:cSld>
  <p:clrMapOvr>
    <a:masterClrMapping/>
  </p:clrMapOvr>
  <p:extLst>
    <p:ext uri="{DCECCB84-F9BA-43D5-87BE-67443E8EF086}">
      <p15:sldGuideLst xmlns:p15="http://schemas.microsoft.com/office/powerpoint/2012/main">
        <p15:guide id="1" pos="3432" userDrawn="1">
          <p15:clr>
            <a:srgbClr val="FBAE40"/>
          </p15:clr>
        </p15:guide>
        <p15:guide id="2" orient="horz" pos="1117" userDrawn="1">
          <p15:clr>
            <a:srgbClr val="FBAE40"/>
          </p15:clr>
        </p15:guide>
        <p15:guide id="3" orient="horz" pos="11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8" name="Picture 1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1023872" y="1542784"/>
            <a:ext cx="3502247" cy="3528228"/>
          </a:xfrm>
          <a:prstGeom prst="ellipse">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bwMode="gray">
          <a:xfrm>
            <a:off x="5448301" y="1845000"/>
            <a:ext cx="6119812" cy="1324800"/>
          </a:xfrm>
        </p:spPr>
        <p:txBody>
          <a:bodyPr wrap="square" lIns="0" tIns="0" rIns="0" bIns="0" anchor="b" anchorCtr="0">
            <a:noAutofit/>
          </a:bodyPr>
          <a:lstStyle>
            <a:lvl1pPr algn="l">
              <a:defRPr sz="3600" baseline="0">
                <a:solidFill>
                  <a:srgbClr val="242959"/>
                </a:solidFill>
              </a:defRPr>
            </a:lvl1pPr>
          </a:lstStyle>
          <a:p>
            <a:r>
              <a:rPr lang="en-GB" noProof="0"/>
              <a:t>Click to edit Master title style</a:t>
            </a:r>
          </a:p>
        </p:txBody>
      </p:sp>
      <p:sp>
        <p:nvSpPr>
          <p:cNvPr id="13" name="Subtitle 2"/>
          <p:cNvSpPr>
            <a:spLocks noGrp="1"/>
          </p:cNvSpPr>
          <p:nvPr>
            <p:ph type="subTitle" idx="1"/>
          </p:nvPr>
        </p:nvSpPr>
        <p:spPr bwMode="gray">
          <a:xfrm>
            <a:off x="5448302" y="3481200"/>
            <a:ext cx="6119811" cy="1014096"/>
          </a:xfrm>
          <a:prstGeom prst="rect">
            <a:avLst/>
          </a:prstGeom>
        </p:spPr>
        <p:txBody>
          <a:bodyPr lIns="0" tIns="0" rIns="0" bIns="0" anchor="t" anchorCtr="0">
            <a:noAutofit/>
          </a:bodyPr>
          <a:lstStyle>
            <a:lvl1pPr marL="0" indent="0" algn="l">
              <a:buNone/>
              <a:defRPr sz="2400" b="1">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23"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4"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sp>
        <p:nvSpPr>
          <p:cNvPr id="3" name="TextBox 2">
            <a:extLst>
              <a:ext uri="{FF2B5EF4-FFF2-40B4-BE49-F238E27FC236}">
                <a16:creationId xmlns:a16="http://schemas.microsoft.com/office/drawing/2014/main" id="{178BD4FB-BD5E-4C44-8E7B-E206EA3F8CEF}"/>
              </a:ext>
            </a:extLst>
          </p:cNvPr>
          <p:cNvSpPr txBox="1"/>
          <p:nvPr userDrawn="1"/>
        </p:nvSpPr>
        <p:spPr bwMode="auto">
          <a:xfrm>
            <a:off x="5822302" y="-1455576"/>
            <a:ext cx="65" cy="276999"/>
          </a:xfrm>
          <a:prstGeom prst="rect">
            <a:avLst/>
          </a:prstGeom>
          <a:noFill/>
          <a:ln w="9525" algn="ctr">
            <a:noFill/>
            <a:miter lim="800000"/>
            <a:headEnd/>
            <a:tailEnd/>
          </a:ln>
          <a:effectLst/>
        </p:spPr>
        <p:txBody>
          <a:bodyPr wrap="none" lIns="0" tIns="0" rIns="0" bIns="0" rtlCol="0">
            <a:spAutoFit/>
          </a:bodyPr>
          <a:lstStyle/>
          <a:p>
            <a:endParaRPr lang="en-US" dirty="0">
              <a:cs typeface="Arial" pitchFamily="34" charset="0"/>
            </a:endParaRPr>
          </a:p>
        </p:txBody>
      </p:sp>
    </p:spTree>
  </p:cSld>
  <p:clrMapOvr>
    <a:masterClrMapping/>
  </p:clrMapOvr>
  <p:extLst>
    <p:ext uri="{DCECCB84-F9BA-43D5-87BE-67443E8EF086}">
      <p15:sldGuideLst xmlns:p15="http://schemas.microsoft.com/office/powerpoint/2012/main">
        <p15:guide id="1" pos="34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448301" y="1845000"/>
            <a:ext cx="6119812" cy="1324800"/>
          </a:xfrm>
        </p:spPr>
        <p:txBody>
          <a:bodyPr wrap="square" lIns="0" tIns="0" rIns="0" bIns="0" anchor="b" anchorCtr="0">
            <a:noAutofit/>
          </a:bodyPr>
          <a:lstStyle>
            <a:lvl1pPr algn="l">
              <a:defRPr sz="3600" baseline="0">
                <a:solidFill>
                  <a:srgbClr val="242959"/>
                </a:solidFill>
              </a:defRPr>
            </a:lvl1pPr>
          </a:lstStyle>
          <a:p>
            <a:r>
              <a:rPr lang="en-GB" noProof="0"/>
              <a:t>Click to edit Master title style</a:t>
            </a:r>
          </a:p>
        </p:txBody>
      </p:sp>
      <p:sp>
        <p:nvSpPr>
          <p:cNvPr id="13" name="Subtitle 2"/>
          <p:cNvSpPr>
            <a:spLocks noGrp="1"/>
          </p:cNvSpPr>
          <p:nvPr>
            <p:ph type="subTitle" idx="1"/>
          </p:nvPr>
        </p:nvSpPr>
        <p:spPr bwMode="gray">
          <a:xfrm>
            <a:off x="5448302" y="3481200"/>
            <a:ext cx="6119811" cy="1014096"/>
          </a:xfrm>
          <a:prstGeom prst="rect">
            <a:avLst/>
          </a:prstGeom>
        </p:spPr>
        <p:txBody>
          <a:bodyPr lIns="0" tIns="0" rIns="0" bIns="0" anchor="t" anchorCtr="0">
            <a:noAutofit/>
          </a:bodyPr>
          <a:lstStyle>
            <a:lvl1pPr marL="0" indent="0" algn="l">
              <a:buNone/>
              <a:defRPr sz="2400" b="1">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22"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5" name="Picture 4" descr="A close up of a logo&#10;&#10;Description automatically generated">
            <a:extLst>
              <a:ext uri="{FF2B5EF4-FFF2-40B4-BE49-F238E27FC236}">
                <a16:creationId xmlns:a16="http://schemas.microsoft.com/office/drawing/2014/main" id="{557CE372-8A42-944E-93E1-F9ABD92C63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3450" y="1325699"/>
            <a:ext cx="3661042" cy="3688201"/>
          </a:xfrm>
          <a:prstGeom prst="rect">
            <a:avLst/>
          </a:prstGeom>
        </p:spPr>
      </p:pic>
    </p:spTree>
    <p:extLst>
      <p:ext uri="{BB962C8B-B14F-4D97-AF65-F5344CB8AC3E}">
        <p14:creationId xmlns:p14="http://schemas.microsoft.com/office/powerpoint/2010/main" val="2083290708"/>
      </p:ext>
    </p:extLst>
  </p:cSld>
  <p:clrMapOvr>
    <a:masterClrMapping/>
  </p:clrMapOvr>
  <p:extLst>
    <p:ext uri="{DCECCB84-F9BA-43D5-87BE-67443E8EF086}">
      <p15:sldGuideLst xmlns:p15="http://schemas.microsoft.com/office/powerpoint/2012/main">
        <p15:guide id="1" pos="34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448301" y="1845000"/>
            <a:ext cx="6119812" cy="1324800"/>
          </a:xfrm>
        </p:spPr>
        <p:txBody>
          <a:bodyPr wrap="square" lIns="0" tIns="0" rIns="0" bIns="0" anchor="b" anchorCtr="0">
            <a:noAutofit/>
          </a:bodyPr>
          <a:lstStyle>
            <a:lvl1pPr algn="l">
              <a:defRPr sz="3600" baseline="0">
                <a:solidFill>
                  <a:srgbClr val="242959"/>
                </a:solidFill>
              </a:defRPr>
            </a:lvl1pPr>
          </a:lstStyle>
          <a:p>
            <a:r>
              <a:rPr lang="en-GB" noProof="0"/>
              <a:t>Click to edit Master title style</a:t>
            </a:r>
          </a:p>
        </p:txBody>
      </p:sp>
      <p:sp>
        <p:nvSpPr>
          <p:cNvPr id="13" name="Subtitle 2"/>
          <p:cNvSpPr>
            <a:spLocks noGrp="1"/>
          </p:cNvSpPr>
          <p:nvPr>
            <p:ph type="subTitle" idx="1"/>
          </p:nvPr>
        </p:nvSpPr>
        <p:spPr bwMode="gray">
          <a:xfrm>
            <a:off x="5448302" y="3481200"/>
            <a:ext cx="6119811" cy="1014096"/>
          </a:xfrm>
          <a:prstGeom prst="rect">
            <a:avLst/>
          </a:prstGeom>
        </p:spPr>
        <p:txBody>
          <a:bodyPr lIns="0" tIns="0" rIns="0" bIns="0" anchor="t" anchorCtr="0">
            <a:noAutofit/>
          </a:bodyPr>
          <a:lstStyle>
            <a:lvl1pPr marL="0" indent="0" algn="l">
              <a:buNone/>
              <a:defRPr sz="2400" b="1">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22"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5" name="Picture 4">
            <a:extLst>
              <a:ext uri="{FF2B5EF4-FFF2-40B4-BE49-F238E27FC236}">
                <a16:creationId xmlns:a16="http://schemas.microsoft.com/office/drawing/2014/main" id="{557CE372-8A42-944E-93E1-F9ABD92C633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63450" y="1325699"/>
            <a:ext cx="3661041" cy="3688201"/>
          </a:xfrm>
          <a:prstGeom prst="rect">
            <a:avLst/>
          </a:prstGeom>
        </p:spPr>
      </p:pic>
    </p:spTree>
    <p:extLst>
      <p:ext uri="{BB962C8B-B14F-4D97-AF65-F5344CB8AC3E}">
        <p14:creationId xmlns:p14="http://schemas.microsoft.com/office/powerpoint/2010/main" val="995027366"/>
      </p:ext>
    </p:extLst>
  </p:cSld>
  <p:clrMapOvr>
    <a:masterClrMapping/>
  </p:clrMapOvr>
  <p:extLst>
    <p:ext uri="{DCECCB84-F9BA-43D5-87BE-67443E8EF086}">
      <p15:sldGuideLst xmlns:p15="http://schemas.microsoft.com/office/powerpoint/2012/main">
        <p15:guide id="1" pos="34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588963" y="1845000"/>
            <a:ext cx="7019035" cy="1324800"/>
          </a:xfrm>
        </p:spPr>
        <p:txBody>
          <a:bodyPr wrap="square" lIns="0" tIns="0" rIns="0" bIns="0" anchor="b" anchorCtr="0">
            <a:noAutofit/>
          </a:bodyPr>
          <a:lstStyle>
            <a:lvl1pPr algn="l">
              <a:defRPr sz="3600" baseline="0">
                <a:solidFill>
                  <a:srgbClr val="242959"/>
                </a:solidFill>
              </a:defRPr>
            </a:lvl1pPr>
          </a:lstStyle>
          <a:p>
            <a:r>
              <a:rPr lang="en-GB" noProof="0"/>
              <a:t>Click to edit Master title style</a:t>
            </a:r>
          </a:p>
        </p:txBody>
      </p:sp>
      <p:sp>
        <p:nvSpPr>
          <p:cNvPr id="13" name="Subtitle 2"/>
          <p:cNvSpPr>
            <a:spLocks noGrp="1"/>
          </p:cNvSpPr>
          <p:nvPr>
            <p:ph type="subTitle" idx="1"/>
          </p:nvPr>
        </p:nvSpPr>
        <p:spPr bwMode="gray">
          <a:xfrm>
            <a:off x="588966" y="3481200"/>
            <a:ext cx="7019034" cy="1014096"/>
          </a:xfrm>
          <a:prstGeom prst="rect">
            <a:avLst/>
          </a:prstGeom>
        </p:spPr>
        <p:txBody>
          <a:bodyPr lIns="0" tIns="0" rIns="0" bIns="0" anchor="t" anchorCtr="0">
            <a:noAutofit/>
          </a:bodyPr>
          <a:lstStyle>
            <a:lvl1pPr marL="0" indent="0" algn="l">
              <a:buNone/>
              <a:defRPr sz="2400" b="1">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23"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4"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0" name="Picture 9" descr="A picture containing drawing, computer&#10;&#10;Description automatically generated">
            <a:extLst>
              <a:ext uri="{FF2B5EF4-FFF2-40B4-BE49-F238E27FC236}">
                <a16:creationId xmlns:a16="http://schemas.microsoft.com/office/drawing/2014/main" id="{1896A232-8EB3-B846-AB82-13ACABFE91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7776" y="0"/>
            <a:ext cx="936335" cy="1644913"/>
          </a:xfrm>
          <a:prstGeom prst="rect">
            <a:avLst/>
          </a:prstGeom>
        </p:spPr>
      </p:pic>
    </p:spTree>
    <p:extLst>
      <p:ext uri="{BB962C8B-B14F-4D97-AF65-F5344CB8AC3E}">
        <p14:creationId xmlns:p14="http://schemas.microsoft.com/office/powerpoint/2010/main" val="1176787354"/>
      </p:ext>
    </p:extLst>
  </p:cSld>
  <p:clrMapOvr>
    <a:masterClrMapping/>
  </p:clrMapOvr>
  <p:extLst>
    <p:ext uri="{DCECCB84-F9BA-43D5-87BE-67443E8EF086}">
      <p15:sldGuideLst xmlns:p15="http://schemas.microsoft.com/office/powerpoint/2012/main">
        <p15:guide id="1" pos="3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6350001" y="1268413"/>
            <a:ext cx="5218112" cy="5113337"/>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icon to add picture</a:t>
            </a:r>
          </a:p>
        </p:txBody>
      </p:sp>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1" name="Content Placeholder 20"/>
          <p:cNvSpPr>
            <a:spLocks noGrp="1"/>
          </p:cNvSpPr>
          <p:nvPr>
            <p:ph sz="quarter" idx="17"/>
          </p:nvPr>
        </p:nvSpPr>
        <p:spPr>
          <a:xfrm>
            <a:off x="599019" y="1268413"/>
            <a:ext cx="5274734" cy="510503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4" name="Picture 13" descr="A picture containing drawing, computer&#10;&#10;Description automatically generated">
            <a:extLst>
              <a:ext uri="{FF2B5EF4-FFF2-40B4-BE49-F238E27FC236}">
                <a16:creationId xmlns:a16="http://schemas.microsoft.com/office/drawing/2014/main" id="{412C1CFE-FA7D-1441-A563-324991C2B2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902" y="1268413"/>
            <a:ext cx="3440973" cy="3198484"/>
          </a:xfrm>
          <a:prstGeom prst="rect">
            <a:avLst/>
          </a:prstGeom>
        </p:spPr>
        <p:txBody>
          <a:bodyPr lIns="0" tIns="0" rIns="0" bIns="0">
            <a:normAutofit/>
          </a:bodyPr>
          <a:lstStyle>
            <a:lvl1pPr>
              <a:buNone/>
              <a:defRPr lang="en-GB" sz="1800" kern="1200" baseline="0" noProof="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icon to add picture</a:t>
            </a:r>
          </a:p>
        </p:txBody>
      </p:sp>
      <p:sp>
        <p:nvSpPr>
          <p:cNvPr id="11" name="Picture Placeholder 20"/>
          <p:cNvSpPr>
            <a:spLocks noGrp="1"/>
          </p:cNvSpPr>
          <p:nvPr>
            <p:ph type="pic" sz="quarter" idx="15"/>
          </p:nvPr>
        </p:nvSpPr>
        <p:spPr>
          <a:xfrm>
            <a:off x="4307092" y="1268413"/>
            <a:ext cx="3503045" cy="3198484"/>
          </a:xfrm>
          <a:prstGeom prst="rect">
            <a:avLst/>
          </a:prstGeom>
        </p:spPr>
        <p:txBody>
          <a:bodyPr lIns="0" tIns="0" rIns="0" bIns="0">
            <a:normAutofit/>
          </a:bodyPr>
          <a:lstStyle>
            <a:lvl1pPr>
              <a:buNone/>
              <a:defRPr lang="en-GB" sz="1800" kern="1200" baseline="0" noProof="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icon to add picture</a:t>
            </a:r>
          </a:p>
        </p:txBody>
      </p:sp>
      <p:sp>
        <p:nvSpPr>
          <p:cNvPr id="12" name="Picture Placeholder 20"/>
          <p:cNvSpPr>
            <a:spLocks noGrp="1"/>
          </p:cNvSpPr>
          <p:nvPr>
            <p:ph type="pic" sz="quarter" idx="16"/>
          </p:nvPr>
        </p:nvSpPr>
        <p:spPr>
          <a:xfrm>
            <a:off x="8079356" y="1268413"/>
            <a:ext cx="3488757" cy="3198484"/>
          </a:xfrm>
          <a:prstGeom prst="rect">
            <a:avLst/>
          </a:prstGeom>
        </p:spPr>
        <p:txBody>
          <a:bodyPr lIns="0" tIns="0" rIns="0" bIns="0">
            <a:normAutofit/>
          </a:bodyPr>
          <a:lstStyle>
            <a:lvl1pPr>
              <a:buNone/>
              <a:defRPr lang="en-GB" sz="1800" kern="1200" baseline="0" noProof="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icon to add picture</a:t>
            </a:r>
          </a:p>
        </p:txBody>
      </p:sp>
      <p:sp>
        <p:nvSpPr>
          <p:cNvPr id="14"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5" name="Content Placeholder 20"/>
          <p:cNvSpPr>
            <a:spLocks noGrp="1"/>
          </p:cNvSpPr>
          <p:nvPr>
            <p:ph sz="quarter" idx="17" hasCustomPrompt="1"/>
          </p:nvPr>
        </p:nvSpPr>
        <p:spPr>
          <a:xfrm>
            <a:off x="596900" y="4614043"/>
            <a:ext cx="3442838"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6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1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text styles</a:t>
            </a:r>
          </a:p>
          <a:p>
            <a:pPr lvl="1"/>
            <a:r>
              <a:rPr lang="en-GB"/>
              <a:t>Second level</a:t>
            </a:r>
          </a:p>
          <a:p>
            <a:pPr lvl="2"/>
            <a:r>
              <a:rPr lang="en-GB"/>
              <a:t>Third level</a:t>
            </a:r>
          </a:p>
          <a:p>
            <a:pPr lvl="3"/>
            <a:r>
              <a:rPr lang="en-GB"/>
              <a:t>Fourth level</a:t>
            </a:r>
          </a:p>
          <a:p>
            <a:pPr lvl="4"/>
            <a:r>
              <a:rPr lang="en-GB"/>
              <a:t>Fifth level</a:t>
            </a:r>
          </a:p>
        </p:txBody>
      </p:sp>
      <p:sp>
        <p:nvSpPr>
          <p:cNvPr id="16" name="Content Placeholder 20"/>
          <p:cNvSpPr>
            <a:spLocks noGrp="1"/>
          </p:cNvSpPr>
          <p:nvPr>
            <p:ph sz="quarter" idx="22" hasCustomPrompt="1"/>
          </p:nvPr>
        </p:nvSpPr>
        <p:spPr>
          <a:xfrm>
            <a:off x="4310891" y="4614042"/>
            <a:ext cx="3495629"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6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1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text styles</a:t>
            </a:r>
          </a:p>
          <a:p>
            <a:pPr lvl="1"/>
            <a:r>
              <a:rPr lang="en-GB"/>
              <a:t>Second level</a:t>
            </a:r>
          </a:p>
          <a:p>
            <a:pPr lvl="2"/>
            <a:r>
              <a:rPr lang="en-GB"/>
              <a:t>Third level</a:t>
            </a:r>
          </a:p>
          <a:p>
            <a:pPr lvl="3"/>
            <a:r>
              <a:rPr lang="en-GB"/>
              <a:t>Fourth level</a:t>
            </a:r>
          </a:p>
          <a:p>
            <a:pPr lvl="4"/>
            <a:r>
              <a:rPr lang="en-GB"/>
              <a:t>Fifth level</a:t>
            </a:r>
          </a:p>
        </p:txBody>
      </p:sp>
      <p:sp>
        <p:nvSpPr>
          <p:cNvPr id="17" name="Content Placeholder 20"/>
          <p:cNvSpPr>
            <a:spLocks noGrp="1"/>
          </p:cNvSpPr>
          <p:nvPr>
            <p:ph sz="quarter" idx="23" hasCustomPrompt="1"/>
          </p:nvPr>
        </p:nvSpPr>
        <p:spPr>
          <a:xfrm>
            <a:off x="8088574" y="4614042"/>
            <a:ext cx="3479539" cy="1767708"/>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6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1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8"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23" name="Picture 22" descr="A picture containing drawing, computer&#10;&#10;Description automatically generated">
            <a:extLst>
              <a:ext uri="{FF2B5EF4-FFF2-40B4-BE49-F238E27FC236}">
                <a16:creationId xmlns:a16="http://schemas.microsoft.com/office/drawing/2014/main" id="{D324253A-8FAC-A64C-AAE6-A0A71B9DEC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1" name="Picture Placeholder 20"/>
          <p:cNvSpPr>
            <a:spLocks noGrp="1"/>
          </p:cNvSpPr>
          <p:nvPr>
            <p:ph type="pic" sz="quarter" idx="14"/>
          </p:nvPr>
        </p:nvSpPr>
        <p:spPr>
          <a:xfrm>
            <a:off x="596902" y="1268413"/>
            <a:ext cx="10971212" cy="3517911"/>
          </a:xfrm>
          <a:prstGeom prst="rect">
            <a:avLst/>
          </a:prstGeom>
        </p:spPr>
        <p:txBody>
          <a:bodyPr lIns="0" tIns="0" rIns="0" bIns="0">
            <a:normAutofit/>
          </a:bodyPr>
          <a:lstStyle>
            <a:lvl1pPr>
              <a:buNone/>
              <a:defRPr lang="en-GB" sz="1800" kern="1200" baseline="0" noProof="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icon to add picture</a:t>
            </a:r>
          </a:p>
        </p:txBody>
      </p:sp>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1" name="Content Placeholder 20"/>
          <p:cNvSpPr>
            <a:spLocks noGrp="1"/>
          </p:cNvSpPr>
          <p:nvPr>
            <p:ph sz="quarter" idx="17" hasCustomPrompt="1"/>
          </p:nvPr>
        </p:nvSpPr>
        <p:spPr>
          <a:xfrm>
            <a:off x="596901" y="5016527"/>
            <a:ext cx="10971212" cy="1365223"/>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6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text styles</a:t>
            </a:r>
          </a:p>
          <a:p>
            <a:pPr lvl="1"/>
            <a:r>
              <a:rPr lang="en-GB"/>
              <a:t>Second level</a:t>
            </a:r>
          </a:p>
          <a:p>
            <a:pPr lvl="2"/>
            <a:r>
              <a:rPr lang="en-GB"/>
              <a:t>Third level</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4" name="Picture 13" descr="A picture containing drawing, computer&#10;&#10;Description automatically generated">
            <a:extLst>
              <a:ext uri="{FF2B5EF4-FFF2-40B4-BE49-F238E27FC236}">
                <a16:creationId xmlns:a16="http://schemas.microsoft.com/office/drawing/2014/main" id="{A881D65F-85D3-AB48-B512-A308732966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12192000"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 name="Title 1"/>
          <p:cNvSpPr>
            <a:spLocks noGrp="1"/>
          </p:cNvSpPr>
          <p:nvPr userDrawn="1">
            <p:ph type="ctrTitle"/>
          </p:nvPr>
        </p:nvSpPr>
        <p:spPr bwMode="gray">
          <a:xfrm>
            <a:off x="335124" y="1640248"/>
            <a:ext cx="6177644" cy="1244816"/>
          </a:xfrm>
        </p:spPr>
        <p:txBody>
          <a:bodyPr wrap="square" lIns="0" tIns="0" rIns="0" bIns="0" anchor="b" anchorCtr="0">
            <a:normAutofit/>
          </a:bodyPr>
          <a:lstStyle>
            <a:lvl1pPr algn="l">
              <a:defRPr sz="3600" b="0" baseline="0">
                <a:solidFill>
                  <a:srgbClr val="242959"/>
                </a:solidFill>
              </a:defRPr>
            </a:lvl1pPr>
          </a:lstStyle>
          <a:p>
            <a:r>
              <a:rPr lang="en-GB" noProof="0"/>
              <a:t>Click to edit Master title style</a:t>
            </a:r>
          </a:p>
        </p:txBody>
      </p:sp>
      <p:sp>
        <p:nvSpPr>
          <p:cNvPr id="3" name="Subtitle 2"/>
          <p:cNvSpPr>
            <a:spLocks noGrp="1"/>
          </p:cNvSpPr>
          <p:nvPr>
            <p:ph type="subTitle" idx="1"/>
          </p:nvPr>
        </p:nvSpPr>
        <p:spPr>
          <a:xfrm>
            <a:off x="335124" y="3116265"/>
            <a:ext cx="6193970"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1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2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sp>
        <p:nvSpPr>
          <p:cNvPr id="24" name="Picture Placeholder 23">
            <a:extLst>
              <a:ext uri="{FF2B5EF4-FFF2-40B4-BE49-F238E27FC236}">
                <a16:creationId xmlns:a16="http://schemas.microsoft.com/office/drawing/2014/main" id="{075652EA-529C-984C-9B68-F7B1608C3717}"/>
              </a:ext>
            </a:extLst>
          </p:cNvPr>
          <p:cNvSpPr>
            <a:spLocks noGrp="1"/>
          </p:cNvSpPr>
          <p:nvPr>
            <p:ph type="pic" sz="quarter" idx="10"/>
          </p:nvPr>
        </p:nvSpPr>
        <p:spPr>
          <a:xfrm>
            <a:off x="7075864" y="1640248"/>
            <a:ext cx="3489325" cy="4049712"/>
          </a:xfrm>
          <a:prstGeom prst="rect">
            <a:avLst/>
          </a:prstGeo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pic>
        <p:nvPicPr>
          <p:cNvPr id="6" name="Picture 5" descr="A picture containing drawing, computer&#10;&#10;Description automatically generated">
            <a:extLst>
              <a:ext uri="{FF2B5EF4-FFF2-40B4-BE49-F238E27FC236}">
                <a16:creationId xmlns:a16="http://schemas.microsoft.com/office/drawing/2014/main" id="{C43024A8-F613-0048-A5A3-BED2150355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86488" y="-4665"/>
            <a:ext cx="936335" cy="1644913"/>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432" userDrawn="1">
          <p15:clr>
            <a:srgbClr val="FBAE40"/>
          </p15:clr>
        </p15:guide>
        <p15:guide id="2" orient="horz" pos="232" userDrawn="1">
          <p15:clr>
            <a:srgbClr val="FBAE40"/>
          </p15:clr>
        </p15:guide>
        <p15:guide id="3" pos="7446" userDrawn="1">
          <p15:clr>
            <a:srgbClr val="FBAE40"/>
          </p15:clr>
        </p15:guide>
        <p15:guide id="4" orient="horz" pos="42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599018" y="1266825"/>
            <a:ext cx="8348133" cy="5114925"/>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6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2" name="Picture Placeholder 11"/>
          <p:cNvSpPr>
            <a:spLocks noGrp="1"/>
          </p:cNvSpPr>
          <p:nvPr>
            <p:ph type="pic" sz="quarter" idx="23" hasCustomPrompt="1"/>
          </p:nvPr>
        </p:nvSpPr>
        <p:spPr>
          <a:xfrm>
            <a:off x="9139768" y="1268413"/>
            <a:ext cx="2428345" cy="5113337"/>
          </a:xfrm>
          <a:prstGeom prst="rect">
            <a:avLst/>
          </a:prstGeom>
        </p:spPr>
        <p:txBody>
          <a:bodyPr lIns="0" tIns="0" rIns="0" bIns="0"/>
          <a:lstStyle>
            <a:lvl1pPr marL="179388" indent="-179388">
              <a:buFont typeface="Arial" pitchFamily="34" charset="0"/>
              <a:buNone/>
              <a:defRPr lang="en-AU" sz="1600" b="0" i="0" kern="120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Text</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3" name="Picture 12" descr="A picture containing drawing, computer&#10;&#10;Description automatically generated">
            <a:extLst>
              <a:ext uri="{FF2B5EF4-FFF2-40B4-BE49-F238E27FC236}">
                <a16:creationId xmlns:a16="http://schemas.microsoft.com/office/drawing/2014/main" id="{19DCB097-03A6-7D4C-94F2-00E81D36E9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2" name="Content Placeholder 20"/>
          <p:cNvSpPr>
            <a:spLocks noGrp="1"/>
          </p:cNvSpPr>
          <p:nvPr>
            <p:ph sz="quarter" idx="17"/>
          </p:nvPr>
        </p:nvSpPr>
        <p:spPr>
          <a:xfrm>
            <a:off x="599019" y="2322788"/>
            <a:ext cx="5246225"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0"/>
          <p:cNvSpPr>
            <a:spLocks noGrp="1"/>
          </p:cNvSpPr>
          <p:nvPr>
            <p:ph sz="quarter" idx="23"/>
          </p:nvPr>
        </p:nvSpPr>
        <p:spPr>
          <a:xfrm>
            <a:off x="6321888" y="2322788"/>
            <a:ext cx="5246225" cy="4058962"/>
          </a:xfrm>
          <a:prstGeom prst="rect">
            <a:avLst/>
          </a:prstGeom>
        </p:spPr>
        <p:txBody>
          <a:bodyPr lIns="0" tIns="0" rIns="0" bIns="0">
            <a:noAutofit/>
          </a:bodyPr>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0"/>
          <p:cNvSpPr>
            <a:spLocks noGrp="1"/>
          </p:cNvSpPr>
          <p:nvPr>
            <p:ph sz="quarter" idx="24"/>
          </p:nvPr>
        </p:nvSpPr>
        <p:spPr>
          <a:xfrm>
            <a:off x="596900" y="1266825"/>
            <a:ext cx="10971213" cy="8382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p:txBody>
      </p:sp>
      <p:sp>
        <p:nvSpPr>
          <p:cNvPr id="9"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8"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5"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7" name="Picture 16" descr="A picture containing drawing, computer&#10;&#10;Description automatically generated">
            <a:extLst>
              <a:ext uri="{FF2B5EF4-FFF2-40B4-BE49-F238E27FC236}">
                <a16:creationId xmlns:a16="http://schemas.microsoft.com/office/drawing/2014/main" id="{CB1C82D8-1F62-9748-B9F4-079D57BB61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596901" y="1266825"/>
            <a:ext cx="10971212" cy="330332"/>
          </a:xfrm>
          <a:prstGeom prst="rect">
            <a:avLst/>
          </a:prstGeom>
        </p:spPr>
        <p:txBody>
          <a:bodyPr lIns="0" tIns="0" rIns="0" bIns="0">
            <a:normAutofit/>
          </a:bodyPr>
          <a:lstStyle>
            <a:lvl1pPr marL="0" indent="0">
              <a:spcBef>
                <a:spcPts val="600"/>
              </a:spcBef>
              <a:buSzPct val="120000"/>
              <a:buFont typeface="Arial" pitchFamily="34" charset="0"/>
              <a:buNone/>
              <a:defRPr sz="1600" b="1"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a:t>Click to enter text</a:t>
            </a:r>
          </a:p>
        </p:txBody>
      </p:sp>
      <p:sp>
        <p:nvSpPr>
          <p:cNvPr id="21" name="Picture Placeholder 20"/>
          <p:cNvSpPr>
            <a:spLocks noGrp="1"/>
          </p:cNvSpPr>
          <p:nvPr>
            <p:ph type="pic" sz="quarter" idx="14"/>
          </p:nvPr>
        </p:nvSpPr>
        <p:spPr>
          <a:xfrm>
            <a:off x="596902" y="1744719"/>
            <a:ext cx="10971212" cy="4637031"/>
          </a:xfrm>
          <a:prstGeom prst="rect">
            <a:avLst/>
          </a:prstGeom>
        </p:spPr>
        <p:txBody>
          <a:bodyPr lIns="0" tIns="0" rIns="0" bIns="0">
            <a:normAutofit/>
          </a:bodyPr>
          <a:lstStyle>
            <a:lvl1pPr>
              <a:buNone/>
              <a:defRPr lang="en-GB" sz="1800" kern="1200" baseline="0" noProof="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GB" dirty="0"/>
              <a:t>Click icon to add picture</a:t>
            </a:r>
          </a:p>
        </p:txBody>
      </p:sp>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3" name="Picture 12" descr="A picture containing drawing, computer&#10;&#10;Description automatically generated">
            <a:extLst>
              <a:ext uri="{FF2B5EF4-FFF2-40B4-BE49-F238E27FC236}">
                <a16:creationId xmlns:a16="http://schemas.microsoft.com/office/drawing/2014/main" id="{1802DFA1-BF0E-514E-8F24-B8B7049A66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3957880" y="2779143"/>
            <a:ext cx="7496776" cy="1730375"/>
          </a:xfrm>
        </p:spPr>
        <p:txBody>
          <a:bodyPr wrap="square" lIns="0" tIns="0" rIns="0" bIns="0" anchor="t" anchorCtr="0">
            <a:normAutofit/>
          </a:bodyPr>
          <a:lstStyle>
            <a:lvl1pPr algn="l">
              <a:defRPr sz="3600" baseline="0">
                <a:solidFill>
                  <a:srgbClr val="232959"/>
                </a:solidFill>
              </a:defRPr>
            </a:lvl1pPr>
          </a:lstStyle>
          <a:p>
            <a:r>
              <a:rPr lang="en-GB" noProof="0"/>
              <a:t>Click to edit Master title style</a:t>
            </a:r>
          </a:p>
        </p:txBody>
      </p:sp>
      <p:sp>
        <p:nvSpPr>
          <p:cNvPr id="6"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0"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4" name="Picture 3" descr="A screenshot of a computer&#10;&#10;Description automatically generated">
            <a:extLst>
              <a:ext uri="{FF2B5EF4-FFF2-40B4-BE49-F238E27FC236}">
                <a16:creationId xmlns:a16="http://schemas.microsoft.com/office/drawing/2014/main" id="{C144438B-98A2-A34D-9E34-D234D11B13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5258" y="0"/>
            <a:ext cx="2819400" cy="4953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ation page - 2">
    <p:spTree>
      <p:nvGrpSpPr>
        <p:cNvPr id="1" name=""/>
        <p:cNvGrpSpPr/>
        <p:nvPr/>
      </p:nvGrpSpPr>
      <p:grpSpPr>
        <a:xfrm>
          <a:off x="0" y="0"/>
          <a:ext cx="0" cy="0"/>
          <a:chOff x="0" y="0"/>
          <a:chExt cx="0" cy="0"/>
        </a:xfrm>
      </p:grpSpPr>
      <p:sp>
        <p:nvSpPr>
          <p:cNvPr id="7" name="Freeform 6"/>
          <p:cNvSpPr>
            <a:spLocks noEditPoints="1"/>
          </p:cNvSpPr>
          <p:nvPr userDrawn="1"/>
        </p:nvSpPr>
        <p:spPr bwMode="gray">
          <a:xfrm>
            <a:off x="244568" y="1271746"/>
            <a:ext cx="758637" cy="573255"/>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00929C">
              <a:alpha val="20000"/>
            </a:srgbClr>
          </a:solidFill>
          <a:ln>
            <a:noFill/>
          </a:ln>
        </p:spPr>
        <p:txBody>
          <a:bodyPr vert="horz" wrap="square" lIns="121899" tIns="60949" rIns="121899" bIns="60949" numCol="1" anchor="t" anchorCtr="0" compatLnSpc="1">
            <a:prstTxWarp prst="textNoShape">
              <a:avLst/>
            </a:prstTxWarp>
          </a:bodyPr>
          <a:lstStyle/>
          <a:p>
            <a:endParaRPr lang="en-GB" noProof="0" dirty="0"/>
          </a:p>
        </p:txBody>
      </p:sp>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a:t>Click to edit Master title style</a:t>
            </a:r>
          </a:p>
        </p:txBody>
      </p:sp>
      <p:sp>
        <p:nvSpPr>
          <p:cNvPr id="21" name="Content Placeholder 20"/>
          <p:cNvSpPr>
            <a:spLocks noGrp="1"/>
          </p:cNvSpPr>
          <p:nvPr>
            <p:ph sz="quarter" idx="17"/>
          </p:nvPr>
        </p:nvSpPr>
        <p:spPr bwMode="white">
          <a:xfrm>
            <a:off x="599018" y="1845001"/>
            <a:ext cx="10969095" cy="18000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400" b="1" i="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1pPr>
            <a:lvl2pPr marL="0" indent="0">
              <a:spcBef>
                <a:spcPts val="500"/>
              </a:spcBef>
              <a:buClr>
                <a:schemeClr val="bg1"/>
              </a:buClr>
              <a:buSzPct val="110000"/>
              <a:buFont typeface="Arial" pitchFamily="34" charset="0"/>
              <a:buNone/>
              <a:defRPr sz="1800" baseline="0">
                <a:solidFill>
                  <a:srgbClr val="242959"/>
                </a:solidFill>
                <a:latin typeface="Arial" pitchFamily="34" charset="0"/>
              </a:defRPr>
            </a:lvl2pPr>
            <a:lvl3pPr marL="274638" indent="-274638">
              <a:spcBef>
                <a:spcPts val="500"/>
              </a:spcBef>
              <a:buClr>
                <a:schemeClr val="bg1"/>
              </a:buClr>
              <a:buSzPct val="110000"/>
              <a:buFont typeface="Arial" pitchFamily="34" charset="0"/>
              <a:buChar char="•"/>
              <a:defRPr sz="1800">
                <a:solidFill>
                  <a:srgbClr val="242959"/>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8" name="Content Placeholder 20"/>
          <p:cNvSpPr>
            <a:spLocks noGrp="1"/>
          </p:cNvSpPr>
          <p:nvPr>
            <p:ph sz="quarter" idx="18"/>
          </p:nvPr>
        </p:nvSpPr>
        <p:spPr>
          <a:xfrm>
            <a:off x="599018" y="4077000"/>
            <a:ext cx="10969095" cy="230475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8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4" name="Picture 13" descr="A picture containing drawing, computer&#10;&#10;Description automatically generated">
            <a:extLst>
              <a:ext uri="{FF2B5EF4-FFF2-40B4-BE49-F238E27FC236}">
                <a16:creationId xmlns:a16="http://schemas.microsoft.com/office/drawing/2014/main" id="{240B7B98-B701-1441-8E99-CF341CC926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extLst>
      <p:ext uri="{BB962C8B-B14F-4D97-AF65-F5344CB8AC3E}">
        <p14:creationId xmlns:p14="http://schemas.microsoft.com/office/powerpoint/2010/main" val="150533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ient Ref page">
    <p:spTree>
      <p:nvGrpSpPr>
        <p:cNvPr id="1" name=""/>
        <p:cNvGrpSpPr/>
        <p:nvPr/>
      </p:nvGrpSpPr>
      <p:grpSpPr>
        <a:xfrm>
          <a:off x="0" y="0"/>
          <a:ext cx="0" cy="0"/>
          <a:chOff x="0" y="0"/>
          <a:chExt cx="0" cy="0"/>
        </a:xfrm>
      </p:grpSpPr>
      <p:sp>
        <p:nvSpPr>
          <p:cNvPr id="6" name="Rectangle 5"/>
          <p:cNvSpPr/>
          <p:nvPr userDrawn="1"/>
        </p:nvSpPr>
        <p:spPr bwMode="gray">
          <a:xfrm>
            <a:off x="0" y="4064734"/>
            <a:ext cx="12192000" cy="2317016"/>
          </a:xfrm>
          <a:prstGeom prst="rect">
            <a:avLst/>
          </a:prstGeom>
          <a:gradFill>
            <a:gsLst>
              <a:gs pos="0">
                <a:srgbClr val="00929C"/>
              </a:gs>
              <a:gs pos="100000">
                <a:srgbClr val="F9EDE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GB" noProof="0" dirty="0">
              <a:solidFill>
                <a:srgbClr val="E80059"/>
              </a:solidFill>
            </a:endParaRPr>
          </a:p>
        </p:txBody>
      </p:sp>
      <p:sp>
        <p:nvSpPr>
          <p:cNvPr id="7" name="Freeform 6"/>
          <p:cNvSpPr>
            <a:spLocks noEditPoints="1"/>
          </p:cNvSpPr>
          <p:nvPr userDrawn="1"/>
        </p:nvSpPr>
        <p:spPr bwMode="ltGray">
          <a:xfrm>
            <a:off x="7968000" y="4159746"/>
            <a:ext cx="755687" cy="594844"/>
          </a:xfrm>
          <a:custGeom>
            <a:avLst/>
            <a:gdLst>
              <a:gd name="T0" fmla="*/ 488 w 1342"/>
              <a:gd name="T1" fmla="*/ 1055 h 1055"/>
              <a:gd name="T2" fmla="*/ 0 w 1342"/>
              <a:gd name="T3" fmla="*/ 1055 h 1055"/>
              <a:gd name="T4" fmla="*/ 0 w 1342"/>
              <a:gd name="T5" fmla="*/ 707 h 1055"/>
              <a:gd name="T6" fmla="*/ 37 w 1342"/>
              <a:gd name="T7" fmla="*/ 372 h 1055"/>
              <a:gd name="T8" fmla="*/ 175 w 1342"/>
              <a:gd name="T9" fmla="*/ 153 h 1055"/>
              <a:gd name="T10" fmla="*/ 432 w 1342"/>
              <a:gd name="T11" fmla="*/ 0 h 1055"/>
              <a:gd name="T12" fmla="*/ 528 w 1342"/>
              <a:gd name="T13" fmla="*/ 202 h 1055"/>
              <a:gd name="T14" fmla="*/ 318 w 1342"/>
              <a:gd name="T15" fmla="*/ 337 h 1055"/>
              <a:gd name="T16" fmla="*/ 252 w 1342"/>
              <a:gd name="T17" fmla="*/ 568 h 1055"/>
              <a:gd name="T18" fmla="*/ 488 w 1342"/>
              <a:gd name="T19" fmla="*/ 568 h 1055"/>
              <a:gd name="T20" fmla="*/ 488 w 1342"/>
              <a:gd name="T21" fmla="*/ 1055 h 1055"/>
              <a:gd name="T22" fmla="*/ 1302 w 1342"/>
              <a:gd name="T23" fmla="*/ 1055 h 1055"/>
              <a:gd name="T24" fmla="*/ 814 w 1342"/>
              <a:gd name="T25" fmla="*/ 1055 h 1055"/>
              <a:gd name="T26" fmla="*/ 814 w 1342"/>
              <a:gd name="T27" fmla="*/ 707 h 1055"/>
              <a:gd name="T28" fmla="*/ 851 w 1342"/>
              <a:gd name="T29" fmla="*/ 372 h 1055"/>
              <a:gd name="T30" fmla="*/ 990 w 1342"/>
              <a:gd name="T31" fmla="*/ 153 h 1055"/>
              <a:gd name="T32" fmla="*/ 1246 w 1342"/>
              <a:gd name="T33" fmla="*/ 0 h 1055"/>
              <a:gd name="T34" fmla="*/ 1342 w 1342"/>
              <a:gd name="T35" fmla="*/ 202 h 1055"/>
              <a:gd name="T36" fmla="*/ 1132 w 1342"/>
              <a:gd name="T37" fmla="*/ 337 h 1055"/>
              <a:gd name="T38" fmla="*/ 1066 w 1342"/>
              <a:gd name="T39" fmla="*/ 568 h 1055"/>
              <a:gd name="T40" fmla="*/ 1302 w 1342"/>
              <a:gd name="T41" fmla="*/ 568 h 1055"/>
              <a:gd name="T42" fmla="*/ 1302 w 1342"/>
              <a:gd name="T43"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2" h="1055">
                <a:moveTo>
                  <a:pt x="488" y="1055"/>
                </a:moveTo>
                <a:cubicBezTo>
                  <a:pt x="0" y="1055"/>
                  <a:pt x="0" y="1055"/>
                  <a:pt x="0" y="1055"/>
                </a:cubicBezTo>
                <a:cubicBezTo>
                  <a:pt x="0" y="707"/>
                  <a:pt x="0" y="707"/>
                  <a:pt x="0" y="707"/>
                </a:cubicBezTo>
                <a:cubicBezTo>
                  <a:pt x="0" y="565"/>
                  <a:pt x="12" y="454"/>
                  <a:pt x="37" y="372"/>
                </a:cubicBezTo>
                <a:cubicBezTo>
                  <a:pt x="62" y="291"/>
                  <a:pt x="108" y="218"/>
                  <a:pt x="175" y="153"/>
                </a:cubicBezTo>
                <a:cubicBezTo>
                  <a:pt x="242" y="88"/>
                  <a:pt x="328" y="37"/>
                  <a:pt x="432" y="0"/>
                </a:cubicBezTo>
                <a:cubicBezTo>
                  <a:pt x="528" y="202"/>
                  <a:pt x="528" y="202"/>
                  <a:pt x="528" y="202"/>
                </a:cubicBezTo>
                <a:cubicBezTo>
                  <a:pt x="430" y="234"/>
                  <a:pt x="361" y="279"/>
                  <a:pt x="318" y="337"/>
                </a:cubicBezTo>
                <a:cubicBezTo>
                  <a:pt x="276" y="395"/>
                  <a:pt x="254" y="472"/>
                  <a:pt x="252" y="568"/>
                </a:cubicBezTo>
                <a:cubicBezTo>
                  <a:pt x="488" y="568"/>
                  <a:pt x="488" y="568"/>
                  <a:pt x="488" y="568"/>
                </a:cubicBezTo>
                <a:lnTo>
                  <a:pt x="488" y="1055"/>
                </a:lnTo>
                <a:close/>
                <a:moveTo>
                  <a:pt x="1302" y="1055"/>
                </a:moveTo>
                <a:cubicBezTo>
                  <a:pt x="814" y="1055"/>
                  <a:pt x="814" y="1055"/>
                  <a:pt x="814" y="1055"/>
                </a:cubicBezTo>
                <a:cubicBezTo>
                  <a:pt x="814" y="707"/>
                  <a:pt x="814" y="707"/>
                  <a:pt x="814" y="707"/>
                </a:cubicBezTo>
                <a:cubicBezTo>
                  <a:pt x="814" y="564"/>
                  <a:pt x="826" y="453"/>
                  <a:pt x="851" y="372"/>
                </a:cubicBezTo>
                <a:cubicBezTo>
                  <a:pt x="876" y="291"/>
                  <a:pt x="922" y="218"/>
                  <a:pt x="990" y="153"/>
                </a:cubicBezTo>
                <a:cubicBezTo>
                  <a:pt x="1058" y="88"/>
                  <a:pt x="1143" y="37"/>
                  <a:pt x="1246" y="0"/>
                </a:cubicBezTo>
                <a:cubicBezTo>
                  <a:pt x="1342" y="202"/>
                  <a:pt x="1342" y="202"/>
                  <a:pt x="1342" y="202"/>
                </a:cubicBezTo>
                <a:cubicBezTo>
                  <a:pt x="1244" y="234"/>
                  <a:pt x="1175" y="279"/>
                  <a:pt x="1132" y="337"/>
                </a:cubicBezTo>
                <a:cubicBezTo>
                  <a:pt x="1090" y="395"/>
                  <a:pt x="1068" y="472"/>
                  <a:pt x="1066" y="568"/>
                </a:cubicBezTo>
                <a:cubicBezTo>
                  <a:pt x="1302" y="568"/>
                  <a:pt x="1302" y="568"/>
                  <a:pt x="1302" y="568"/>
                </a:cubicBezTo>
                <a:lnTo>
                  <a:pt x="1302" y="1055"/>
                </a:lnTo>
                <a:close/>
              </a:path>
            </a:pathLst>
          </a:custGeom>
          <a:solidFill>
            <a:srgbClr val="FFFFCC">
              <a:alpha val="20000"/>
            </a:srgbClr>
          </a:solidFill>
          <a:ln>
            <a:noFill/>
          </a:ln>
        </p:spPr>
        <p:txBody>
          <a:bodyPr vert="horz" wrap="square" lIns="121899" tIns="60949" rIns="121899" bIns="60949" numCol="1" anchor="t" anchorCtr="0" compatLnSpc="1">
            <a:prstTxWarp prst="textNoShape">
              <a:avLst/>
            </a:prstTxWarp>
          </a:bodyPr>
          <a:lstStyle/>
          <a:p>
            <a:endParaRPr lang="en-GB" noProof="0" dirty="0"/>
          </a:p>
        </p:txBody>
      </p:sp>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a:t>Click to edit Master title style</a:t>
            </a:r>
          </a:p>
        </p:txBody>
      </p:sp>
      <p:sp>
        <p:nvSpPr>
          <p:cNvPr id="21" name="Content Placeholder 20"/>
          <p:cNvSpPr>
            <a:spLocks noGrp="1"/>
          </p:cNvSpPr>
          <p:nvPr>
            <p:ph sz="quarter" idx="17"/>
          </p:nvPr>
        </p:nvSpPr>
        <p:spPr bwMode="white">
          <a:xfrm>
            <a:off x="8112000" y="4431961"/>
            <a:ext cx="3456113" cy="1800000"/>
          </a:xfrm>
          <a:prstGeom prst="rect">
            <a:avLst/>
          </a:prstGeom>
        </p:spPr>
        <p:txBody>
          <a:bodyPr lIns="0" tIns="0" rIns="0" bIns="0">
            <a:normAutofit/>
          </a:bodyPr>
          <a:lstStyle>
            <a:lvl1pPr marL="0" indent="0">
              <a:spcBef>
                <a:spcPts val="500"/>
              </a:spcBef>
              <a:buClr>
                <a:srgbClr val="E80059"/>
              </a:buClr>
              <a:buSzPct val="110000"/>
              <a:buFont typeface="Arial" pitchFamily="34" charset="0"/>
              <a:buNone/>
              <a:defRPr sz="1600" b="0" i="1">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1pPr>
            <a:lvl2pPr marL="285750" indent="-285750">
              <a:spcBef>
                <a:spcPts val="500"/>
              </a:spcBef>
              <a:buClr>
                <a:srgbClr val="E80059"/>
              </a:buClr>
              <a:buSzPct val="110000"/>
              <a:buFont typeface="Arial" panose="020B0604020202020204" pitchFamily="34" charset="0"/>
              <a:buChar char="•"/>
              <a:defRPr sz="1400" baseline="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2pPr>
            <a:lvl3pPr marL="177800" indent="-177800">
              <a:spcBef>
                <a:spcPts val="500"/>
              </a:spcBef>
              <a:buClr>
                <a:srgbClr val="242959"/>
              </a:buClr>
              <a:buSzPct val="110000"/>
              <a:buFont typeface="Arial" panose="020B0604020202020204" pitchFamily="34" charset="0"/>
              <a:buChar char="•"/>
              <a:defRPr sz="1400">
                <a:solidFill>
                  <a:srgbClr val="E80059"/>
                </a:solidFill>
                <a:latin typeface="Arial" pitchFamily="34"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1"/>
            <a:r>
              <a:rPr lang="en-GB"/>
              <a:t>Second level</a:t>
            </a:r>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8" name="Content Placeholder 20"/>
          <p:cNvSpPr>
            <a:spLocks noGrp="1"/>
          </p:cNvSpPr>
          <p:nvPr>
            <p:ph sz="quarter" idx="18"/>
          </p:nvPr>
        </p:nvSpPr>
        <p:spPr>
          <a:xfrm>
            <a:off x="599018" y="1291911"/>
            <a:ext cx="34560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80975" indent="-180975">
              <a:spcBef>
                <a:spcPts val="500"/>
              </a:spcBef>
              <a:buClr>
                <a:srgbClr val="E80059"/>
              </a:buClr>
              <a:buSzPct val="110000"/>
              <a:buFont typeface="Arial" pitchFamily="34" charset="0"/>
              <a:buChar char="•"/>
              <a:defRPr sz="14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1950" indent="-180975">
              <a:spcBef>
                <a:spcPts val="500"/>
              </a:spcBef>
              <a:buClr>
                <a:srgbClr val="E80059"/>
              </a:buClr>
              <a:buSzPct val="110000"/>
              <a:buFont typeface="Arial" pitchFamily="34" charset="0"/>
              <a:buChar cha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12" name="Content Placeholder 20"/>
          <p:cNvSpPr>
            <a:spLocks noGrp="1"/>
          </p:cNvSpPr>
          <p:nvPr>
            <p:ph sz="quarter" idx="19"/>
          </p:nvPr>
        </p:nvSpPr>
        <p:spPr bwMode="white">
          <a:xfrm>
            <a:off x="602963" y="4431961"/>
            <a:ext cx="7149037" cy="1800000"/>
          </a:xfrm>
          <a:prstGeom prst="rect">
            <a:avLst/>
          </a:prstGeom>
        </p:spPr>
        <p:txBody>
          <a:bodyPr lIns="0" tIns="0" rIns="0" bIns="0">
            <a:normAutofit/>
          </a:bodyPr>
          <a:lstStyle>
            <a:lvl1pPr marL="0" indent="0">
              <a:spcBef>
                <a:spcPts val="500"/>
              </a:spcBef>
              <a:buClr>
                <a:srgbClr val="E80059"/>
              </a:buClr>
              <a:buSzPct val="110000"/>
              <a:buFont typeface="Arial" pitchFamily="34" charset="0"/>
              <a:buNone/>
              <a:defRPr sz="1800" b="0" i="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1pPr>
            <a:lvl2pPr marL="177800" indent="-177800">
              <a:spcBef>
                <a:spcPts val="500"/>
              </a:spcBef>
              <a:buClr>
                <a:srgbClr val="E80059"/>
              </a:buClr>
              <a:buSzPct val="110000"/>
              <a:buFont typeface="Arial" pitchFamily="34" charset="0"/>
              <a:buChar char="•"/>
              <a:defRPr sz="1800" i="0" baseline="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2pPr>
            <a:lvl3pPr marL="355600" indent="-177800">
              <a:spcBef>
                <a:spcPts val="500"/>
              </a:spcBef>
              <a:buClr>
                <a:srgbClr val="E80059"/>
              </a:buClr>
              <a:buSzPct val="110000"/>
              <a:buFont typeface="Arial" pitchFamily="34" charset="0"/>
              <a:buChar char="•"/>
              <a:defRPr sz="1800" i="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cxnSp>
        <p:nvCxnSpPr>
          <p:cNvPr id="4" name="Straight Connector 3"/>
          <p:cNvCxnSpPr/>
          <p:nvPr userDrawn="1"/>
        </p:nvCxnSpPr>
        <p:spPr bwMode="gray">
          <a:xfrm>
            <a:off x="4211300" y="1268413"/>
            <a:ext cx="0" cy="2736587"/>
          </a:xfrm>
          <a:prstGeom prst="line">
            <a:avLst/>
          </a:prstGeom>
          <a:noFill/>
          <a:ln w="19050">
            <a:solidFill>
              <a:schemeClr val="accent6"/>
            </a:solidFill>
            <a:round/>
            <a:headEnd/>
            <a:tailEnd/>
          </a:ln>
          <a:effectLst/>
        </p:spPr>
      </p:cxnSp>
      <p:cxnSp>
        <p:nvCxnSpPr>
          <p:cNvPr id="15" name="Straight Connector 14"/>
          <p:cNvCxnSpPr/>
          <p:nvPr userDrawn="1"/>
        </p:nvCxnSpPr>
        <p:spPr bwMode="gray">
          <a:xfrm>
            <a:off x="7980700" y="1268413"/>
            <a:ext cx="0" cy="2736587"/>
          </a:xfrm>
          <a:prstGeom prst="line">
            <a:avLst/>
          </a:prstGeom>
          <a:noFill/>
          <a:ln w="19050">
            <a:solidFill>
              <a:schemeClr val="accent6"/>
            </a:solidFill>
            <a:round/>
            <a:headEnd/>
            <a:tailEnd/>
          </a:ln>
          <a:effectLst/>
        </p:spPr>
      </p:cxnSp>
      <p:sp>
        <p:nvSpPr>
          <p:cNvPr id="16" name="Content Placeholder 20"/>
          <p:cNvSpPr>
            <a:spLocks noGrp="1"/>
          </p:cNvSpPr>
          <p:nvPr>
            <p:ph sz="quarter" idx="20"/>
          </p:nvPr>
        </p:nvSpPr>
        <p:spPr>
          <a:xfrm>
            <a:off x="4368000" y="1291911"/>
            <a:ext cx="34560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1pPr>
            <a:lvl2pPr marL="180975" indent="-180975">
              <a:spcBef>
                <a:spcPts val="500"/>
              </a:spcBef>
              <a:buClr>
                <a:srgbClr val="E80059"/>
              </a:buClr>
              <a:buSzPct val="110000"/>
              <a:buFont typeface="Arial" pitchFamily="34" charset="0"/>
              <a:buChar char="•"/>
              <a:defRPr sz="1400" b="0" i="0" baseline="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2pPr>
            <a:lvl3pPr marL="361950" indent="-180975">
              <a:spcBef>
                <a:spcPts val="500"/>
              </a:spcBef>
              <a:buClr>
                <a:srgbClr val="E80059"/>
              </a:buClr>
              <a:buSzPct val="110000"/>
              <a:buFont typeface="Arial" pitchFamily="34" charset="0"/>
              <a:buChar char="•"/>
              <a:defRPr sz="1400" b="0" i="0">
                <a:solidFill>
                  <a:srgbClr val="232959"/>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17" name="Content Placeholder 20"/>
          <p:cNvSpPr>
            <a:spLocks noGrp="1"/>
          </p:cNvSpPr>
          <p:nvPr>
            <p:ph sz="quarter" idx="21"/>
          </p:nvPr>
        </p:nvSpPr>
        <p:spPr>
          <a:xfrm>
            <a:off x="8112113" y="1291911"/>
            <a:ext cx="3456000" cy="2713089"/>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80975" indent="-180975">
              <a:spcBef>
                <a:spcPts val="500"/>
              </a:spcBef>
              <a:buClr>
                <a:srgbClr val="E80059"/>
              </a:buClr>
              <a:buSzPct val="110000"/>
              <a:buFont typeface="Arial" pitchFamily="34" charset="0"/>
              <a:buChar char="•"/>
              <a:defRPr sz="14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1950" indent="-180975">
              <a:spcBef>
                <a:spcPts val="500"/>
              </a:spcBef>
              <a:buClr>
                <a:srgbClr val="E80059"/>
              </a:buClr>
              <a:buSzPct val="110000"/>
              <a:buFont typeface="Arial" pitchFamily="34" charset="0"/>
              <a:buChar cha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14"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8"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22" name="Picture 21" descr="A picture containing drawing, computer&#10;&#10;Description automatically generated">
            <a:extLst>
              <a:ext uri="{FF2B5EF4-FFF2-40B4-BE49-F238E27FC236}">
                <a16:creationId xmlns:a16="http://schemas.microsoft.com/office/drawing/2014/main" id="{F4A5A14F-4FAB-3E40-9517-2C7FF952DF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extLst>
      <p:ext uri="{BB962C8B-B14F-4D97-AF65-F5344CB8AC3E}">
        <p14:creationId xmlns:p14="http://schemas.microsoft.com/office/powerpoint/2010/main" val="1860698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age">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a:t>Click to edit Master title style</a:t>
            </a:r>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8" name="Content Placeholder 20"/>
          <p:cNvSpPr>
            <a:spLocks noGrp="1"/>
          </p:cNvSpPr>
          <p:nvPr>
            <p:ph sz="quarter" idx="18"/>
          </p:nvPr>
        </p:nvSpPr>
        <p:spPr>
          <a:xfrm>
            <a:off x="599018" y="1701000"/>
            <a:ext cx="34560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80975" indent="-180975">
              <a:spcBef>
                <a:spcPts val="500"/>
              </a:spcBef>
              <a:buClr>
                <a:srgbClr val="E80059"/>
              </a:buClr>
              <a:buSzPct val="110000"/>
              <a:buFont typeface="Arial" pitchFamily="34" charset="0"/>
              <a:buChar char="•"/>
              <a:defRPr sz="14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1950" indent="-180975">
              <a:spcBef>
                <a:spcPts val="500"/>
              </a:spcBef>
              <a:buClr>
                <a:srgbClr val="E80059"/>
              </a:buClr>
              <a:buSzPct val="110000"/>
              <a:buFont typeface="Arial" pitchFamily="34" charset="0"/>
              <a:buChar cha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20" name="Content Placeholder 2"/>
          <p:cNvSpPr>
            <a:spLocks noGrp="1"/>
          </p:cNvSpPr>
          <p:nvPr>
            <p:ph idx="1" hasCustomPrompt="1"/>
          </p:nvPr>
        </p:nvSpPr>
        <p:spPr>
          <a:xfrm>
            <a:off x="596901" y="1266824"/>
            <a:ext cx="3456000" cy="434175"/>
          </a:xfrm>
          <a:prstGeom prst="rect">
            <a:avLst/>
          </a:prstGeom>
          <a:gradFill>
            <a:gsLst>
              <a:gs pos="0">
                <a:srgbClr val="00929C"/>
              </a:gs>
              <a:gs pos="100000">
                <a:srgbClr val="F9EDE2"/>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i="0" baseline="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a:t>Click to enter text</a:t>
            </a:r>
          </a:p>
        </p:txBody>
      </p:sp>
      <p:cxnSp>
        <p:nvCxnSpPr>
          <p:cNvPr id="26" name="Straight Connector 25"/>
          <p:cNvCxnSpPr/>
          <p:nvPr userDrawn="1"/>
        </p:nvCxnSpPr>
        <p:spPr bwMode="gray">
          <a:xfrm>
            <a:off x="608273" y="1268413"/>
            <a:ext cx="0" cy="5113337"/>
          </a:xfrm>
          <a:prstGeom prst="line">
            <a:avLst/>
          </a:prstGeom>
          <a:noFill/>
          <a:ln w="19050">
            <a:solidFill>
              <a:srgbClr val="00929C"/>
            </a:solidFill>
            <a:round/>
            <a:headEnd/>
            <a:tailEnd/>
          </a:ln>
          <a:effectLst/>
        </p:spPr>
      </p:cxnSp>
      <p:sp>
        <p:nvSpPr>
          <p:cNvPr id="14"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8"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sp>
        <p:nvSpPr>
          <p:cNvPr id="21" name="Content Placeholder 20">
            <a:extLst>
              <a:ext uri="{FF2B5EF4-FFF2-40B4-BE49-F238E27FC236}">
                <a16:creationId xmlns:a16="http://schemas.microsoft.com/office/drawing/2014/main" id="{A38C397D-48FC-C54D-B72A-66B4389A58EF}"/>
              </a:ext>
            </a:extLst>
          </p:cNvPr>
          <p:cNvSpPr>
            <a:spLocks noGrp="1"/>
          </p:cNvSpPr>
          <p:nvPr>
            <p:ph sz="quarter" idx="24"/>
          </p:nvPr>
        </p:nvSpPr>
        <p:spPr>
          <a:xfrm>
            <a:off x="4342344" y="1700999"/>
            <a:ext cx="34560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80975" indent="-180975">
              <a:spcBef>
                <a:spcPts val="500"/>
              </a:spcBef>
              <a:buClr>
                <a:srgbClr val="E80059"/>
              </a:buClr>
              <a:buSzPct val="110000"/>
              <a:buFont typeface="Arial" pitchFamily="34" charset="0"/>
              <a:buChar char="•"/>
              <a:defRPr sz="14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361950" indent="-180975">
              <a:spcBef>
                <a:spcPts val="500"/>
              </a:spcBef>
              <a:buClr>
                <a:srgbClr val="E80059"/>
              </a:buClr>
              <a:buSzPct val="110000"/>
              <a:buFont typeface="Arial" pitchFamily="34" charset="0"/>
              <a:buChar char="•"/>
              <a:defRPr sz="14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22" name="Content Placeholder 2">
            <a:extLst>
              <a:ext uri="{FF2B5EF4-FFF2-40B4-BE49-F238E27FC236}">
                <a16:creationId xmlns:a16="http://schemas.microsoft.com/office/drawing/2014/main" id="{E546E246-71E8-944F-A65B-92485B3CDC68}"/>
              </a:ext>
            </a:extLst>
          </p:cNvPr>
          <p:cNvSpPr>
            <a:spLocks noGrp="1"/>
          </p:cNvSpPr>
          <p:nvPr>
            <p:ph idx="25" hasCustomPrompt="1"/>
          </p:nvPr>
        </p:nvSpPr>
        <p:spPr>
          <a:xfrm>
            <a:off x="4340227" y="1266823"/>
            <a:ext cx="3456000" cy="434175"/>
          </a:xfrm>
          <a:prstGeom prst="rect">
            <a:avLst/>
          </a:prstGeom>
          <a:gradFill>
            <a:gsLst>
              <a:gs pos="0">
                <a:srgbClr val="00929C"/>
              </a:gs>
              <a:gs pos="100000">
                <a:srgbClr val="F9EDE2"/>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i="0" baseline="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a:t>Click to enter text</a:t>
            </a:r>
          </a:p>
        </p:txBody>
      </p:sp>
      <p:cxnSp>
        <p:nvCxnSpPr>
          <p:cNvPr id="27" name="Straight Connector 26">
            <a:extLst>
              <a:ext uri="{FF2B5EF4-FFF2-40B4-BE49-F238E27FC236}">
                <a16:creationId xmlns:a16="http://schemas.microsoft.com/office/drawing/2014/main" id="{E3350E1B-FC0C-954D-9A87-882FA87C38AC}"/>
              </a:ext>
            </a:extLst>
          </p:cNvPr>
          <p:cNvCxnSpPr/>
          <p:nvPr userDrawn="1"/>
        </p:nvCxnSpPr>
        <p:spPr bwMode="gray">
          <a:xfrm>
            <a:off x="4351599" y="1268412"/>
            <a:ext cx="0" cy="5113337"/>
          </a:xfrm>
          <a:prstGeom prst="line">
            <a:avLst/>
          </a:prstGeom>
          <a:noFill/>
          <a:ln w="19050">
            <a:solidFill>
              <a:srgbClr val="00929C"/>
            </a:solidFill>
            <a:round/>
            <a:headEnd/>
            <a:tailEnd/>
          </a:ln>
          <a:effectLst/>
        </p:spPr>
      </p:cxnSp>
      <p:sp>
        <p:nvSpPr>
          <p:cNvPr id="28" name="Content Placeholder 20">
            <a:extLst>
              <a:ext uri="{FF2B5EF4-FFF2-40B4-BE49-F238E27FC236}">
                <a16:creationId xmlns:a16="http://schemas.microsoft.com/office/drawing/2014/main" id="{F5EDC6FF-B23F-BF4A-A9C8-02162BC6AFD7}"/>
              </a:ext>
            </a:extLst>
          </p:cNvPr>
          <p:cNvSpPr>
            <a:spLocks noGrp="1"/>
          </p:cNvSpPr>
          <p:nvPr>
            <p:ph sz="quarter" idx="26"/>
          </p:nvPr>
        </p:nvSpPr>
        <p:spPr>
          <a:xfrm>
            <a:off x="8072180" y="1700999"/>
            <a:ext cx="3456000" cy="4680750"/>
          </a:xfrm>
          <a:prstGeom prst="rect">
            <a:avLst/>
          </a:prstGeom>
        </p:spPr>
        <p:txBody>
          <a:bodyPr lIns="122400" tIns="61200" rIns="122400" bIns="61200">
            <a:normAutofit/>
          </a:bodyPr>
          <a:lstStyle>
            <a:lvl1pPr marL="0" indent="0">
              <a:spcBef>
                <a:spcPts val="500"/>
              </a:spcBef>
              <a:buClr>
                <a:schemeClr val="accent2"/>
              </a:buClr>
              <a:buSzPct val="110000"/>
              <a:buFont typeface="Arial" pitchFamily="34" charset="0"/>
              <a:buNone/>
              <a:defRPr sz="1800" b="0" i="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180975" indent="-180975">
              <a:spcBef>
                <a:spcPts val="500"/>
              </a:spcBef>
              <a:buClr>
                <a:srgbClr val="E80059"/>
              </a:buClr>
              <a:buSzPct val="110000"/>
              <a:buFont typeface="Arial" pitchFamily="34" charset="0"/>
              <a:buChar char="•"/>
              <a:defRPr sz="1400" b="0" i="0" baseline="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2pPr>
            <a:lvl3pPr marL="361950" indent="-180975">
              <a:spcBef>
                <a:spcPts val="500"/>
              </a:spcBef>
              <a:buClr>
                <a:srgbClr val="E80059"/>
              </a:buClr>
              <a:buSzPct val="110000"/>
              <a:buFont typeface="Arial" pitchFamily="34" charset="0"/>
              <a:buChar char="•"/>
              <a:defRPr sz="1400" b="0" i="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chemeClr val="accent1"/>
              </a:buClr>
              <a:buSzPct val="110000"/>
              <a:buFont typeface="Arial" pitchFamily="34" charset="0"/>
              <a:buChar char="•"/>
              <a:defRPr sz="1800">
                <a:solidFill>
                  <a:schemeClr val="bg1"/>
                </a:solidFill>
                <a:latin typeface="Arial" pitchFamily="34" charset="0"/>
              </a:defRPr>
            </a:lvl4pPr>
            <a:lvl5pPr marL="1074738" indent="-263525">
              <a:spcBef>
                <a:spcPts val="500"/>
              </a:spcBef>
              <a:buClr>
                <a:schemeClr val="accent1"/>
              </a:buClr>
              <a:buSzPct val="110000"/>
              <a:buFont typeface="Arial" pitchFamily="34" charset="0"/>
              <a:buChar char="•"/>
              <a:defRPr sz="1600">
                <a:solidFill>
                  <a:schemeClr val="bg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p:txBody>
      </p:sp>
      <p:sp>
        <p:nvSpPr>
          <p:cNvPr id="29" name="Content Placeholder 2">
            <a:extLst>
              <a:ext uri="{FF2B5EF4-FFF2-40B4-BE49-F238E27FC236}">
                <a16:creationId xmlns:a16="http://schemas.microsoft.com/office/drawing/2014/main" id="{D177BC2B-AF3C-464C-9EC9-34A81323BD9D}"/>
              </a:ext>
            </a:extLst>
          </p:cNvPr>
          <p:cNvSpPr>
            <a:spLocks noGrp="1"/>
          </p:cNvSpPr>
          <p:nvPr>
            <p:ph idx="27" hasCustomPrompt="1"/>
          </p:nvPr>
        </p:nvSpPr>
        <p:spPr>
          <a:xfrm>
            <a:off x="8070063" y="1266823"/>
            <a:ext cx="3456000" cy="434175"/>
          </a:xfrm>
          <a:prstGeom prst="rect">
            <a:avLst/>
          </a:prstGeom>
          <a:gradFill>
            <a:gsLst>
              <a:gs pos="0">
                <a:srgbClr val="00929C"/>
              </a:gs>
              <a:gs pos="100000">
                <a:srgbClr val="F9EDE2"/>
              </a:gs>
            </a:gsLst>
            <a:lin ang="12000000" scaled="0"/>
          </a:gradFill>
        </p:spPr>
        <p:txBody>
          <a:bodyPr lIns="122400" tIns="61200" rIns="122400" bIns="61200">
            <a:normAutofit/>
          </a:bodyPr>
          <a:lstStyle>
            <a:lvl1pPr marL="0" indent="0">
              <a:spcBef>
                <a:spcPts val="600"/>
              </a:spcBef>
              <a:buSzPct val="120000"/>
              <a:buFont typeface="Arial" pitchFamily="34" charset="0"/>
              <a:buNone/>
              <a:defRPr sz="1600" b="1" i="0" baseline="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a:t>Click to enter text</a:t>
            </a:r>
          </a:p>
        </p:txBody>
      </p:sp>
      <p:cxnSp>
        <p:nvCxnSpPr>
          <p:cNvPr id="30" name="Straight Connector 29">
            <a:extLst>
              <a:ext uri="{FF2B5EF4-FFF2-40B4-BE49-F238E27FC236}">
                <a16:creationId xmlns:a16="http://schemas.microsoft.com/office/drawing/2014/main" id="{12E4F0CC-8069-0240-B92B-81E39E372456}"/>
              </a:ext>
            </a:extLst>
          </p:cNvPr>
          <p:cNvCxnSpPr/>
          <p:nvPr userDrawn="1"/>
        </p:nvCxnSpPr>
        <p:spPr bwMode="gray">
          <a:xfrm>
            <a:off x="8081435" y="1268412"/>
            <a:ext cx="0" cy="5113337"/>
          </a:xfrm>
          <a:prstGeom prst="line">
            <a:avLst/>
          </a:prstGeom>
          <a:noFill/>
          <a:ln w="19050">
            <a:solidFill>
              <a:srgbClr val="00929C"/>
            </a:solidFill>
            <a:round/>
            <a:headEnd/>
            <a:tailEnd/>
          </a:ln>
          <a:effectLst/>
        </p:spPr>
      </p:cxnSp>
      <p:pic>
        <p:nvPicPr>
          <p:cNvPr id="16" name="Picture 15" descr="A picture containing drawing, computer&#10;&#10;Description automatically generated">
            <a:extLst>
              <a:ext uri="{FF2B5EF4-FFF2-40B4-BE49-F238E27FC236}">
                <a16:creationId xmlns:a16="http://schemas.microsoft.com/office/drawing/2014/main" id="{3C940E58-099F-0D40-9E96-E3794282F6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extLst>
      <p:ext uri="{BB962C8B-B14F-4D97-AF65-F5344CB8AC3E}">
        <p14:creationId xmlns:p14="http://schemas.microsoft.com/office/powerpoint/2010/main" val="103082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21" name="Picture Placeholder 20"/>
          <p:cNvSpPr>
            <a:spLocks noGrp="1" noChangeAspect="1"/>
          </p:cNvSpPr>
          <p:nvPr>
            <p:ph type="pic" sz="quarter" idx="14"/>
          </p:nvPr>
        </p:nvSpPr>
        <p:spPr>
          <a:xfrm>
            <a:off x="424746" y="3090230"/>
            <a:ext cx="1080647" cy="1080000"/>
          </a:xfrm>
          <a:prstGeom prst="ellipse">
            <a:avLst/>
          </a:prstGeom>
          <a:ln>
            <a:noFill/>
          </a:ln>
        </p:spPr>
        <p:txBody>
          <a:bodyPr lIns="0" tIns="0" rIns="0" bIns="0">
            <a:noAutofit/>
          </a:bodyPr>
          <a:lstStyle>
            <a:lvl1pPr marL="0" indent="0" algn="ctr">
              <a:buNone/>
              <a:defRPr lang="en-GB" sz="1100" b="0" i="0" kern="1200" baseline="0" noProof="0" dirty="0" smtClean="0">
                <a:solidFill>
                  <a:schemeClr val="tx1"/>
                </a:solidFill>
                <a:latin typeface="Helvetica Neue Light" panose="02000403000000020004" pitchFamily="2" charset="0"/>
                <a:ea typeface="Helvetica Neue Light" panose="02000403000000020004" pitchFamily="2" charset="0"/>
                <a:cs typeface="+mn-cs"/>
              </a:defRPr>
            </a:lvl1pPr>
          </a:lstStyle>
          <a:p>
            <a:r>
              <a:rPr lang="en-GB" dirty="0"/>
              <a:t>Click icon to add picture</a:t>
            </a:r>
          </a:p>
        </p:txBody>
      </p:sp>
      <p:sp>
        <p:nvSpPr>
          <p:cNvPr id="11" name="Picture Placeholder 20"/>
          <p:cNvSpPr>
            <a:spLocks noGrp="1" noChangeAspect="1"/>
          </p:cNvSpPr>
          <p:nvPr>
            <p:ph type="pic" sz="quarter" idx="15"/>
          </p:nvPr>
        </p:nvSpPr>
        <p:spPr>
          <a:xfrm>
            <a:off x="6333399" y="3090230"/>
            <a:ext cx="1080647" cy="1080000"/>
          </a:xfrm>
          <a:prstGeom prst="ellipse">
            <a:avLst/>
          </a:prstGeom>
          <a:ln>
            <a:noFill/>
          </a:ln>
        </p:spPr>
        <p:txBody>
          <a:bodyPr lIns="0" tIns="0" rIns="0" bIns="0">
            <a:noAutofit/>
          </a:bodyPr>
          <a:lstStyle>
            <a:lvl1pPr marL="0" indent="0" algn="ctr">
              <a:buNone/>
              <a:defRPr lang="en-GB" sz="1100" b="0" i="0" kern="1200" baseline="0" noProof="0" dirty="0" smtClean="0">
                <a:solidFill>
                  <a:schemeClr val="tx1"/>
                </a:solidFill>
                <a:latin typeface="Helvetica Neue Light" panose="02000403000000020004" pitchFamily="2" charset="0"/>
                <a:ea typeface="Helvetica Neue Light" panose="02000403000000020004" pitchFamily="2" charset="0"/>
                <a:cs typeface="+mn-cs"/>
              </a:defRPr>
            </a:lvl1pPr>
          </a:lstStyle>
          <a:p>
            <a:r>
              <a:rPr lang="en-GB" dirty="0"/>
              <a:t>Click icon to add picture</a:t>
            </a:r>
          </a:p>
        </p:txBody>
      </p:sp>
      <p:sp>
        <p:nvSpPr>
          <p:cNvPr id="14" name="Title Placeholder 1"/>
          <p:cNvSpPr>
            <a:spLocks noGrp="1"/>
          </p:cNvSpPr>
          <p:nvPr>
            <p:ph type="title"/>
          </p:nvPr>
        </p:nvSpPr>
        <p:spPr>
          <a:xfrm>
            <a:off x="618299" y="1686210"/>
            <a:ext cx="9999662" cy="920750"/>
          </a:xfrm>
          <a:prstGeom prst="rect">
            <a:avLst/>
          </a:prstGeom>
        </p:spPr>
        <p:txBody>
          <a:bodyPr vert="horz" lIns="0" tIns="0" rIns="0" bIns="0" rtlCol="0" anchor="b" anchorCtr="0">
            <a:normAutofit/>
          </a:bodyPr>
          <a:lstStyle/>
          <a:p>
            <a:r>
              <a:rPr lang="en-GB" noProof="0"/>
              <a:t>Click to edit Master title style</a:t>
            </a:r>
          </a:p>
        </p:txBody>
      </p:sp>
      <p:sp>
        <p:nvSpPr>
          <p:cNvPr id="15" name="Content Placeholder 20"/>
          <p:cNvSpPr>
            <a:spLocks noGrp="1"/>
          </p:cNvSpPr>
          <p:nvPr>
            <p:ph sz="quarter" idx="17" hasCustomPrompt="1"/>
          </p:nvPr>
        </p:nvSpPr>
        <p:spPr>
          <a:xfrm>
            <a:off x="1865394" y="3086896"/>
            <a:ext cx="3748004"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55600" indent="0">
              <a:spcBef>
                <a:spcPts val="500"/>
              </a:spcBef>
              <a:buClr>
                <a:schemeClr val="accent2"/>
              </a:buClr>
              <a:buSzPct val="110000"/>
              <a:buFont typeface="Arial" pitchFamily="34" charset="0"/>
              <a:buNone/>
              <a:defRPr sz="14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text styles</a:t>
            </a:r>
          </a:p>
          <a:p>
            <a:pPr lvl="1"/>
            <a:r>
              <a:rPr lang="en-GB"/>
              <a:t>Second level</a:t>
            </a:r>
          </a:p>
        </p:txBody>
      </p:sp>
      <p:sp>
        <p:nvSpPr>
          <p:cNvPr id="16" name="Content Placeholder 20"/>
          <p:cNvSpPr>
            <a:spLocks noGrp="1"/>
          </p:cNvSpPr>
          <p:nvPr>
            <p:ph sz="quarter" idx="22" hasCustomPrompt="1"/>
          </p:nvPr>
        </p:nvSpPr>
        <p:spPr>
          <a:xfrm>
            <a:off x="7612765" y="3086895"/>
            <a:ext cx="3760633" cy="2151459"/>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355600" indent="0">
              <a:spcBef>
                <a:spcPts val="500"/>
              </a:spcBef>
              <a:buClr>
                <a:schemeClr val="accent2"/>
              </a:buClr>
              <a:buSzPct val="110000"/>
              <a:buFont typeface="Arial" pitchFamily="34" charset="0"/>
              <a:buNone/>
              <a:defRPr sz="14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chemeClr val="accent2"/>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2"/>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2"/>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text styles</a:t>
            </a:r>
          </a:p>
          <a:p>
            <a:pPr lvl="1"/>
            <a:r>
              <a:rPr lang="en-GB"/>
              <a:t>Second level</a:t>
            </a:r>
          </a:p>
        </p:txBody>
      </p:sp>
      <p:sp>
        <p:nvSpPr>
          <p:cNvPr id="13"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0"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9" name="Picture 18" descr="A picture containing drawing, computer&#10;&#10;Description automatically generated">
            <a:extLst>
              <a:ext uri="{FF2B5EF4-FFF2-40B4-BE49-F238E27FC236}">
                <a16:creationId xmlns:a16="http://schemas.microsoft.com/office/drawing/2014/main" id="{E049C038-5F07-2A4E-896B-820F540D52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7776" y="0"/>
            <a:ext cx="936335" cy="1644913"/>
          </a:xfrm>
          <a:prstGeom prst="rect">
            <a:avLst/>
          </a:prstGeom>
        </p:spPr>
      </p:pic>
    </p:spTree>
    <p:extLst>
      <p:ext uri="{BB962C8B-B14F-4D97-AF65-F5344CB8AC3E}">
        <p14:creationId xmlns:p14="http://schemas.microsoft.com/office/powerpoint/2010/main" val="99690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bg>
      <p:bgPr>
        <a:solidFill>
          <a:srgbClr val="2329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27816" y="930416"/>
            <a:ext cx="8336368" cy="461665"/>
          </a:xfrm>
        </p:spPr>
        <p:txBody>
          <a:bodyPr wrap="square" lIns="0" tIns="0" rIns="0" bIns="0">
            <a:noAutofit/>
          </a:bodyPr>
          <a:lstStyle>
            <a:lvl1pPr algn="ctr">
              <a:defRPr sz="3200" b="1" baseline="0">
                <a:solidFill>
                  <a:srgbClr val="E80059"/>
                </a:solidFill>
              </a:defRPr>
            </a:lvl1pPr>
          </a:lstStyle>
          <a:p>
            <a:r>
              <a:rPr lang="en-GB" noProof="0"/>
              <a:t>Thank you</a:t>
            </a:r>
          </a:p>
        </p:txBody>
      </p:sp>
      <p:sp>
        <p:nvSpPr>
          <p:cNvPr id="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0"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1"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8" name="Picture 7" descr="A picture containing drawing, light&#10;&#10;Description automatically generated">
            <a:extLst>
              <a:ext uri="{FF2B5EF4-FFF2-40B4-BE49-F238E27FC236}">
                <a16:creationId xmlns:a16="http://schemas.microsoft.com/office/drawing/2014/main" id="{9A65ED1C-87F1-4744-BE0C-2BFAFD9625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8702" y="2290493"/>
            <a:ext cx="5923535" cy="22770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page 3">
    <p:bg>
      <p:bgRef idx="1001">
        <a:schemeClr val="bg1"/>
      </p:bgRef>
    </p:bg>
    <p:spTree>
      <p:nvGrpSpPr>
        <p:cNvPr id="1" name=""/>
        <p:cNvGrpSpPr/>
        <p:nvPr/>
      </p:nvGrpSpPr>
      <p:grpSpPr>
        <a:xfrm>
          <a:off x="0" y="0"/>
          <a:ext cx="0" cy="0"/>
          <a:chOff x="0" y="0"/>
          <a:chExt cx="0" cy="0"/>
        </a:xfrm>
      </p:grpSpPr>
      <p:sp>
        <p:nvSpPr>
          <p:cNvPr id="20" name="Rectangle 19"/>
          <p:cNvSpPr/>
          <p:nvPr userDrawn="1"/>
        </p:nvSpPr>
        <p:spPr bwMode="white">
          <a:xfrm>
            <a:off x="0" y="0"/>
            <a:ext cx="12192000" cy="1268413"/>
          </a:xfrm>
          <a:prstGeom prst="rect">
            <a:avLst/>
          </a:prstGeom>
          <a:solidFill>
            <a:srgbClr val="FFFFFF"/>
          </a:solidFill>
          <a:ln w="9525" algn="ctr">
            <a:noFill/>
            <a:miter lim="800000"/>
            <a:headEnd/>
            <a:tailEnd/>
          </a:ln>
          <a:effectLst/>
        </p:spPr>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 name="Title 1"/>
          <p:cNvSpPr>
            <a:spLocks noGrp="1"/>
          </p:cNvSpPr>
          <p:nvPr userDrawn="1">
            <p:ph type="ctrTitle"/>
          </p:nvPr>
        </p:nvSpPr>
        <p:spPr bwMode="gray">
          <a:xfrm>
            <a:off x="5448300" y="1925468"/>
            <a:ext cx="6177644" cy="1244816"/>
          </a:xfrm>
        </p:spPr>
        <p:txBody>
          <a:bodyPr wrap="square" lIns="0" tIns="0" rIns="0" bIns="0" anchor="b" anchorCtr="0">
            <a:normAutofit/>
          </a:bodyPr>
          <a:lstStyle>
            <a:lvl1pPr algn="l">
              <a:defRPr sz="3600" b="0" baseline="0">
                <a:solidFill>
                  <a:srgbClr val="242959"/>
                </a:solidFill>
              </a:defRPr>
            </a:lvl1pPr>
          </a:lstStyle>
          <a:p>
            <a:r>
              <a:rPr lang="en-GB" noProof="0"/>
              <a:t>Click to edit Master title style</a:t>
            </a:r>
          </a:p>
        </p:txBody>
      </p:sp>
      <p:sp>
        <p:nvSpPr>
          <p:cNvPr id="3" name="Subtitle 2"/>
          <p:cNvSpPr>
            <a:spLocks noGrp="1"/>
          </p:cNvSpPr>
          <p:nvPr>
            <p:ph type="subTitle" idx="1"/>
          </p:nvPr>
        </p:nvSpPr>
        <p:spPr>
          <a:xfrm>
            <a:off x="5448300" y="3401485"/>
            <a:ext cx="6193970" cy="1954286"/>
          </a:xfrm>
          <a:prstGeom prst="rect">
            <a:avLst/>
          </a:prstGeom>
        </p:spPr>
        <p:txBody>
          <a:bodyPr lIns="0" tIns="0" rIns="0" bIns="0" anchor="t" anchorCtr="0">
            <a:normAutofit/>
          </a:bodyPr>
          <a:lstStyle>
            <a:lvl1pPr marL="0" indent="0" algn="l">
              <a:spcBef>
                <a:spcPts val="0"/>
              </a:spcBef>
              <a:buNone/>
              <a:defRPr lang="en-GB" sz="2400" b="1" kern="1200" noProof="0" dirty="0">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1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8"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9"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4" name="Picture 13" descr="A picture containing drawing, computer&#10;&#10;Description automatically generated">
            <a:extLst>
              <a:ext uri="{FF2B5EF4-FFF2-40B4-BE49-F238E27FC236}">
                <a16:creationId xmlns:a16="http://schemas.microsoft.com/office/drawing/2014/main" id="{2A1ECD6F-0F28-7242-9057-33FA582A49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7776" y="0"/>
            <a:ext cx="936335" cy="1644913"/>
          </a:xfrm>
          <a:prstGeom prst="rect">
            <a:avLst/>
          </a:prstGeom>
        </p:spPr>
      </p:pic>
    </p:spTree>
    <p:extLst>
      <p:ext uri="{BB962C8B-B14F-4D97-AF65-F5344CB8AC3E}">
        <p14:creationId xmlns:p14="http://schemas.microsoft.com/office/powerpoint/2010/main" val="6850648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432">
          <p15:clr>
            <a:srgbClr val="FBAE40"/>
          </p15:clr>
        </p15:guide>
        <p15:guide id="2" orient="horz" pos="232">
          <p15:clr>
            <a:srgbClr val="FBAE40"/>
          </p15:clr>
        </p15:guide>
        <p15:guide id="3" pos="74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11" name="Content Placeholder 20"/>
          <p:cNvSpPr>
            <a:spLocks noGrp="1"/>
          </p:cNvSpPr>
          <p:nvPr>
            <p:ph sz="quarter" idx="17"/>
          </p:nvPr>
        </p:nvSpPr>
        <p:spPr>
          <a:xfrm>
            <a:off x="599019" y="1268413"/>
            <a:ext cx="10969094"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6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12"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6" name="Picture 15" descr="A picture containing drawing, computer&#10;&#10;Description automatically generated">
            <a:extLst>
              <a:ext uri="{FF2B5EF4-FFF2-40B4-BE49-F238E27FC236}">
                <a16:creationId xmlns:a16="http://schemas.microsoft.com/office/drawing/2014/main" id="{AC06C76A-E550-F741-9DC3-77E753A09F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584467" y="1078175"/>
            <a:ext cx="5499099" cy="1133475"/>
          </a:xfrm>
          <a:prstGeom prst="rect">
            <a:avLst/>
          </a:prstGeom>
        </p:spPr>
        <p:txBody>
          <a:bodyPr vert="horz" lIns="0" tIns="0" rIns="0" bIns="0" rtlCol="0" anchor="b" anchorCtr="0">
            <a:normAutofit/>
          </a:bodyPr>
          <a:lstStyle/>
          <a:p>
            <a:r>
              <a:rPr lang="en-GB" noProof="0"/>
              <a:t>Click to edit title style</a:t>
            </a:r>
          </a:p>
        </p:txBody>
      </p:sp>
      <p:sp>
        <p:nvSpPr>
          <p:cNvPr id="11" name="Content Placeholder 20"/>
          <p:cNvSpPr>
            <a:spLocks noGrp="1"/>
          </p:cNvSpPr>
          <p:nvPr>
            <p:ph sz="quarter" idx="17"/>
          </p:nvPr>
        </p:nvSpPr>
        <p:spPr>
          <a:xfrm>
            <a:off x="584467" y="2688836"/>
            <a:ext cx="10969094" cy="2819400"/>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1600" baseline="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60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40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200">
                <a:solidFill>
                  <a:srgbClr val="242959"/>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7"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2"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3" name="Picture 12" descr="A picture containing drawing, computer&#10;&#10;Description automatically generated">
            <a:extLst>
              <a:ext uri="{FF2B5EF4-FFF2-40B4-BE49-F238E27FC236}">
                <a16:creationId xmlns:a16="http://schemas.microsoft.com/office/drawing/2014/main" id="{06748D8B-CB56-8D49-9CC5-39511E433D2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7776" y="0"/>
            <a:ext cx="936335" cy="1644913"/>
          </a:xfrm>
          <a:prstGeom prst="rect">
            <a:avLst/>
          </a:prstGeom>
        </p:spPr>
      </p:pic>
    </p:spTree>
    <p:extLst>
      <p:ext uri="{BB962C8B-B14F-4D97-AF65-F5344CB8AC3E}">
        <p14:creationId xmlns:p14="http://schemas.microsoft.com/office/powerpoint/2010/main" val="12143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596901" y="185739"/>
            <a:ext cx="9989819" cy="920750"/>
          </a:xfrm>
          <a:prstGeom prst="rect">
            <a:avLst/>
          </a:prstGeom>
        </p:spPr>
        <p:txBody>
          <a:bodyPr vert="horz" lIns="0" tIns="0" rIns="0" bIns="0" rtlCol="0" anchor="ctr" anchorCtr="0">
            <a:normAutofit/>
          </a:bodyPr>
          <a:lstStyle/>
          <a:p>
            <a:r>
              <a:rPr lang="en-GB" noProof="0"/>
              <a:t>Click to edit Master title style</a:t>
            </a:r>
          </a:p>
        </p:txBody>
      </p:sp>
      <p:sp>
        <p:nvSpPr>
          <p:cNvPr id="21" name="Content Placeholder 20"/>
          <p:cNvSpPr>
            <a:spLocks noGrp="1"/>
          </p:cNvSpPr>
          <p:nvPr>
            <p:ph sz="quarter" idx="17"/>
          </p:nvPr>
        </p:nvSpPr>
        <p:spPr>
          <a:xfrm>
            <a:off x="599018" y="1268412"/>
            <a:ext cx="10969095" cy="5113337"/>
          </a:xfrm>
          <a:prstGeom prst="rect">
            <a:avLst/>
          </a:prstGeom>
        </p:spPr>
        <p:txBody>
          <a:bodyPr lIns="0" tIns="0" rIns="0" bIns="0">
            <a:normAutofit/>
          </a:bodyPr>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6"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7"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1" name="Picture 10" descr="A picture containing drawing, computer&#10;&#10;Description automatically generated">
            <a:extLst>
              <a:ext uri="{FF2B5EF4-FFF2-40B4-BE49-F238E27FC236}">
                <a16:creationId xmlns:a16="http://schemas.microsoft.com/office/drawing/2014/main" id="{BE787813-EE64-ED4A-9831-5980BD88C8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596901" y="185739"/>
            <a:ext cx="9994899" cy="920750"/>
          </a:xfrm>
          <a:prstGeom prst="rect">
            <a:avLst/>
          </a:prstGeom>
          <a:ln>
            <a:noFill/>
          </a:ln>
        </p:spPr>
        <p:txBody>
          <a:bodyPr vert="horz" lIns="0" tIns="0" rIns="0" bIns="0" rtlCol="0" anchor="ctr" anchorCtr="0">
            <a:normAutofit/>
          </a:bodyPr>
          <a:lstStyle/>
          <a:p>
            <a:r>
              <a:rPr lang="en-GB" noProof="0"/>
              <a:t>Click to edit Master title style</a:t>
            </a:r>
          </a:p>
        </p:txBody>
      </p:sp>
      <p:sp>
        <p:nvSpPr>
          <p:cNvPr id="11" name="Content Placeholder 20"/>
          <p:cNvSpPr>
            <a:spLocks noGrp="1"/>
          </p:cNvSpPr>
          <p:nvPr>
            <p:ph sz="quarter" idx="17"/>
          </p:nvPr>
        </p:nvSpPr>
        <p:spPr>
          <a:xfrm>
            <a:off x="599019" y="1266825"/>
            <a:ext cx="5246225" cy="5114925"/>
          </a:xfrm>
          <a:prstGeom prst="rect">
            <a:avLst/>
          </a:prstGeom>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00000"/>
              <a:buFont typeface="Arial" pitchFamily="34" charset="0"/>
              <a:buChar char="•"/>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0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0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0"/>
          <p:cNvSpPr>
            <a:spLocks noGrp="1"/>
          </p:cNvSpPr>
          <p:nvPr>
            <p:ph sz="quarter" idx="23"/>
          </p:nvPr>
        </p:nvSpPr>
        <p:spPr>
          <a:xfrm>
            <a:off x="6321888" y="1266825"/>
            <a:ext cx="5246225" cy="5114925"/>
          </a:xfrm>
          <a:prstGeom prst="rect">
            <a:avLst/>
          </a:prstGeom>
          <a:ln>
            <a:noFill/>
          </a:ln>
        </p:spPr>
        <p:txBody>
          <a:bodyPr lIns="0" tIns="0" rIns="0" bIns="0"/>
          <a:lstStyle>
            <a:lvl1pPr marL="0" indent="0">
              <a:spcBef>
                <a:spcPts val="500"/>
              </a:spcBef>
              <a:buClr>
                <a:schemeClr val="accent2"/>
              </a:buClr>
              <a:buSzPct val="110000"/>
              <a:buFont typeface="Arial" pitchFamily="34" charset="0"/>
              <a:buNone/>
              <a:defRPr sz="20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263525" indent="-263525">
              <a:spcBef>
                <a:spcPts val="500"/>
              </a:spcBef>
              <a:buClr>
                <a:srgbClr val="E80059"/>
              </a:buClr>
              <a:buSzPct val="110000"/>
              <a:buFont typeface="Arial" pitchFamily="34" charset="0"/>
              <a:buChar char="•"/>
              <a:defRPr sz="200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536575" indent="-273050">
              <a:spcBef>
                <a:spcPts val="500"/>
              </a:spcBef>
              <a:buClr>
                <a:srgbClr val="E80059"/>
              </a:buClr>
              <a:buSzPct val="110000"/>
              <a:buFont typeface="Arial" pitchFamily="34" charset="0"/>
              <a:buChar char="•"/>
              <a:defRPr sz="18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811213" indent="-274638">
              <a:spcBef>
                <a:spcPts val="500"/>
              </a:spcBef>
              <a:buClr>
                <a:srgbClr val="E80059"/>
              </a:buClr>
              <a:buSzPct val="110000"/>
              <a:buFont typeface="Arial" pitchFamily="34" charset="0"/>
              <a:buChar char="•"/>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074738" indent="-263525">
              <a:spcBef>
                <a:spcPts val="500"/>
              </a:spcBef>
              <a:buClr>
                <a:srgbClr val="E80059"/>
              </a:buClr>
              <a:buSzPct val="110000"/>
              <a:buFont typeface="Arial" pitchFamily="34" charset="0"/>
              <a:buChar char="•"/>
              <a:defRPr sz="14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9"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1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5" name="Picture 14" descr="A picture containing drawing, computer&#10;&#10;Description automatically generated">
            <a:extLst>
              <a:ext uri="{FF2B5EF4-FFF2-40B4-BE49-F238E27FC236}">
                <a16:creationId xmlns:a16="http://schemas.microsoft.com/office/drawing/2014/main" id="{0A92330C-5376-0946-8D6A-A5988C300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96901" y="185739"/>
            <a:ext cx="9999662" cy="920750"/>
          </a:xfrm>
          <a:prstGeom prst="rect">
            <a:avLst/>
          </a:prstGeom>
        </p:spPr>
        <p:txBody>
          <a:bodyPr vert="horz" lIns="0" tIns="0" rIns="0" bIns="0" rtlCol="0" anchor="ctr" anchorCtr="0">
            <a:normAutofit/>
          </a:bodyPr>
          <a:lstStyle/>
          <a:p>
            <a:r>
              <a:rPr lang="en-GB" noProof="0"/>
              <a:t>Click to edit Master title style</a:t>
            </a:r>
          </a:p>
        </p:txBody>
      </p:sp>
      <p:sp>
        <p:nvSpPr>
          <p:cNvPr id="6"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5"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9"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10" name="Picture 9" descr="A picture containing drawing, computer&#10;&#10;Description automatically generated">
            <a:extLst>
              <a:ext uri="{FF2B5EF4-FFF2-40B4-BE49-F238E27FC236}">
                <a16:creationId xmlns:a16="http://schemas.microsoft.com/office/drawing/2014/main" id="{2049BCD5-25DF-B743-8A47-99EE149F8E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7776" y="0"/>
            <a:ext cx="936335" cy="16449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4"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Arial" panose="020B0604020202020204" pitchFamily="34" charset="0"/>
                <a:ea typeface="+mn-ea"/>
                <a:cs typeface="Arial" pitchFamily="34" charset="0"/>
              </a:defRPr>
            </a:lvl1pPr>
          </a:lstStyle>
          <a:p>
            <a:r>
              <a:rPr lang="en-GB" dirty="0"/>
              <a:t>Commercial in confidence</a:t>
            </a:r>
          </a:p>
        </p:txBody>
      </p:sp>
      <p:sp>
        <p:nvSpPr>
          <p:cNvPr id="6"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pic>
        <p:nvPicPr>
          <p:cNvPr id="9" name="Picture 8" descr="A picture containing drawing, computer&#10;&#10;Description automatically generated">
            <a:extLst>
              <a:ext uri="{FF2B5EF4-FFF2-40B4-BE49-F238E27FC236}">
                <a16:creationId xmlns:a16="http://schemas.microsoft.com/office/drawing/2014/main" id="{1D6B58EE-0F1C-1149-BDE1-46BD57811E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1723" y="0"/>
            <a:ext cx="652388" cy="11460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901" y="178079"/>
            <a:ext cx="9986432" cy="925509"/>
          </a:xfrm>
          <a:prstGeom prst="rect">
            <a:avLst/>
          </a:prstGeom>
        </p:spPr>
        <p:txBody>
          <a:bodyPr vert="horz" lIns="0" tIns="0" rIns="0" bIns="0" rtlCol="0" anchor="ctr" anchorCtr="0">
            <a:normAutofit/>
          </a:bodyPr>
          <a:lstStyle/>
          <a:p>
            <a:r>
              <a:rPr lang="en-GB" noProof="0"/>
              <a:t>Click to edit Master title style</a:t>
            </a:r>
          </a:p>
        </p:txBody>
      </p:sp>
      <p:sp>
        <p:nvSpPr>
          <p:cNvPr id="90" name="Slide Number Placeholder 5"/>
          <p:cNvSpPr>
            <a:spLocks noGrp="1"/>
          </p:cNvSpPr>
          <p:nvPr>
            <p:ph type="sldNum" sz="quarter" idx="4"/>
          </p:nvPr>
        </p:nvSpPr>
        <p:spPr>
          <a:xfrm>
            <a:off x="11323826" y="6555658"/>
            <a:ext cx="261660" cy="169200"/>
          </a:xfrm>
          <a:prstGeom prst="rect">
            <a:avLst/>
          </a:prstGeom>
        </p:spPr>
        <p:txBody>
          <a:bodyPr wrap="square" lIns="0" tIns="0" rIns="0" bIns="0" anchor="ctr" anchorCtr="0">
            <a:noAutofit/>
          </a:bodyPr>
          <a:lstStyle>
            <a:lvl1pPr algn="r">
              <a:defRPr lang="en-GB" sz="1000" kern="1200" noProof="0" dirty="0"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25A3C56-E491-49B2-93F3-63532DF516BC}" type="slidenum">
              <a:rPr lang="en-GB" smtClean="0"/>
              <a:pPr/>
              <a:t>‹#›</a:t>
            </a:fld>
            <a:endParaRPr lang="en-GB" dirty="0"/>
          </a:p>
        </p:txBody>
      </p:sp>
      <p:sp>
        <p:nvSpPr>
          <p:cNvPr id="93" name="Footer Placeholder 88"/>
          <p:cNvSpPr>
            <a:spLocks noGrp="1"/>
          </p:cNvSpPr>
          <p:nvPr>
            <p:ph type="ftr" sz="quarter" idx="3"/>
          </p:nvPr>
        </p:nvSpPr>
        <p:spPr>
          <a:xfrm>
            <a:off x="3868614" y="6555600"/>
            <a:ext cx="4683713" cy="169200"/>
          </a:xfrm>
          <a:prstGeom prst="rect">
            <a:avLst/>
          </a:prstGeom>
        </p:spPr>
        <p:txBody>
          <a:bodyPr vert="horz" wrap="square" lIns="91440" tIns="45720" rIns="91440" bIns="45720" rtlCol="0" anchor="ctr" anchorCtr="0">
            <a:noAutofit/>
          </a:bodyPr>
          <a:lstStyle>
            <a:lvl1pPr marL="0" algn="ctr" defTabSz="914400" rtl="0" eaLnBrk="1" latinLnBrk="0" hangingPunct="1">
              <a:defRPr lang="en-US" sz="1000" b="0" i="0" u="none" kern="1200" dirty="0">
                <a:solidFill>
                  <a:schemeClr val="tx1"/>
                </a:solidFill>
                <a:latin typeface="+mn-lt"/>
                <a:ea typeface="+mn-ea"/>
                <a:cs typeface="Arial" pitchFamily="34" charset="0"/>
              </a:defRPr>
            </a:lvl1pPr>
          </a:lstStyle>
          <a:p>
            <a:r>
              <a:rPr lang="en-GB" dirty="0"/>
              <a:t>Commercial in confidence</a:t>
            </a:r>
          </a:p>
        </p:txBody>
      </p:sp>
      <p:sp>
        <p:nvSpPr>
          <p:cNvPr id="96" name="TextBox 95" descr="Copyright_box&#10;"/>
          <p:cNvSpPr txBox="1"/>
          <p:nvPr userDrawn="1"/>
        </p:nvSpPr>
        <p:spPr bwMode="auto">
          <a:xfrm>
            <a:off x="601526" y="6555600"/>
            <a:ext cx="1920658" cy="169200"/>
          </a:xfrm>
          <a:prstGeom prst="rect">
            <a:avLst/>
          </a:prstGeom>
          <a:noFill/>
          <a:ln w="9525" algn="ctr">
            <a:noFill/>
            <a:miter lim="800000"/>
            <a:headEnd/>
            <a:tailEnd/>
          </a:ln>
          <a:effectLst/>
        </p:spPr>
        <p:txBody>
          <a:bodyPr vert="horz" wrap="none" lIns="0" tIns="0" rIns="0" bIns="0" rtlCol="0" anchor="ctr" anchorCtr="0">
            <a:noAutofit/>
          </a:bodyPr>
          <a:lstStyle/>
          <a:p>
            <a:pPr algn="l"/>
            <a:r>
              <a:rPr lang="en-GB" sz="1000" dirty="0">
                <a:solidFill>
                  <a:srgbClr val="E80059"/>
                </a:solidFill>
                <a:latin typeface="Helvetica Neue" panose="02000503000000020004" pitchFamily="2" charset="0"/>
                <a:ea typeface="Helvetica Neue" panose="02000503000000020004" pitchFamily="2" charset="0"/>
                <a:cs typeface="Helvetica Neue" panose="02000503000000020004" pitchFamily="2" charset="0"/>
              </a:rPr>
              <a:t>© Origin 2020</a:t>
            </a:r>
            <a:endParaRPr lang="en-GB" sz="1000" b="0" i="0" u="none" dirty="0">
              <a:solidFill>
                <a:srgbClr val="E80059"/>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Date Placeholder 2"/>
          <p:cNvSpPr>
            <a:spLocks noGrp="1"/>
          </p:cNvSpPr>
          <p:nvPr>
            <p:ph type="dt" sz="half" idx="2"/>
          </p:nvPr>
        </p:nvSpPr>
        <p:spPr>
          <a:xfrm>
            <a:off x="2525821" y="6553908"/>
            <a:ext cx="1317674" cy="169200"/>
          </a:xfrm>
          <a:prstGeom prst="rect">
            <a:avLst/>
          </a:prstGeom>
        </p:spPr>
        <p:txBody>
          <a:bodyPr vert="horz" wrap="square" lIns="0" tIns="45720" rIns="0" bIns="45720" rtlCol="0" anchor="ctr" anchorCtr="0">
            <a:noAutofit/>
          </a:bodyPr>
          <a:lstStyle>
            <a:lvl1pPr>
              <a:defRPr lang="en-GB" sz="1000" b="0" i="0" u="none" smtClean="0">
                <a:solidFill>
                  <a:srgbClr val="E80059"/>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r>
              <a:rPr lang="en-GB" dirty="0"/>
              <a:t>Date</a:t>
            </a:r>
          </a:p>
        </p:txBody>
      </p:sp>
      <p:sp>
        <p:nvSpPr>
          <p:cNvPr id="14" name="TextBox 13" descr="CONFIDENTIAL_TAG_0xFFEE"/>
          <p:cNvSpPr txBox="1"/>
          <p:nvPr userDrawn="1"/>
        </p:nvSpPr>
        <p:spPr bwMode="auto">
          <a:xfrm>
            <a:off x="9179894" y="6573530"/>
            <a:ext cx="1439604" cy="169200"/>
          </a:xfrm>
          <a:prstGeom prst="rect">
            <a:avLst/>
          </a:prstGeom>
          <a:noFill/>
          <a:ln w="9525" algn="ctr">
            <a:noFill/>
            <a:miter lim="800000"/>
            <a:headEnd/>
            <a:tailEnd/>
          </a:ln>
          <a:effectLst>
            <a:glow>
              <a:srgbClr val="000000"/>
            </a:glow>
          </a:effectLst>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 id="2147483649" r:id="rId2"/>
    <p:sldLayoutId id="2147483702" r:id="rId3"/>
    <p:sldLayoutId id="2147483665" r:id="rId4"/>
    <p:sldLayoutId id="2147483693" r:id="rId5"/>
    <p:sldLayoutId id="2147483666" r:id="rId6"/>
    <p:sldLayoutId id="2147483674" r:id="rId7"/>
    <p:sldLayoutId id="2147483671" r:id="rId8"/>
    <p:sldLayoutId id="2147483672" r:id="rId9"/>
    <p:sldLayoutId id="2147483678" r:id="rId10"/>
    <p:sldLayoutId id="2147483679" r:id="rId11"/>
    <p:sldLayoutId id="2147483670" r:id="rId12"/>
    <p:sldLayoutId id="2147483692" r:id="rId13"/>
    <p:sldLayoutId id="2147483696" r:id="rId14"/>
    <p:sldLayoutId id="2147483703" r:id="rId15"/>
    <p:sldLayoutId id="2147483697" r:id="rId16"/>
    <p:sldLayoutId id="2147483650" r:id="rId17"/>
    <p:sldLayoutId id="2147483667" r:id="rId18"/>
    <p:sldLayoutId id="2147483668" r:id="rId19"/>
    <p:sldLayoutId id="2147483687" r:id="rId20"/>
    <p:sldLayoutId id="2147483690" r:id="rId21"/>
    <p:sldLayoutId id="2147483691" r:id="rId22"/>
    <p:sldLayoutId id="2147483661" r:id="rId23"/>
    <p:sldLayoutId id="2147483695" r:id="rId24"/>
    <p:sldLayoutId id="2147483698" r:id="rId25"/>
    <p:sldLayoutId id="2147483699" r:id="rId26"/>
    <p:sldLayoutId id="2147483700" r:id="rId27"/>
    <p:sldLayoutId id="2147483660" r:id="rId28"/>
  </p:sldLayoutIdLst>
  <p:hf hdr="0" dt="0"/>
  <p:txStyles>
    <p:titleStyle>
      <a:lvl1pPr algn="l" defTabSz="914400" rtl="0" eaLnBrk="1" latinLnBrk="0" hangingPunct="1">
        <a:spcBef>
          <a:spcPct val="0"/>
        </a:spcBef>
        <a:buNone/>
        <a:defRPr sz="3600" kern="1200">
          <a:solidFill>
            <a:srgbClr val="242959"/>
          </a:solidFill>
          <a:latin typeface="Big Caslon Medium" panose="02000603090000020003" pitchFamily="2" charset="-79"/>
          <a:ea typeface="+mj-ea"/>
          <a:cs typeface="Big Caslon Medium" panose="02000603090000020003"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10" userDrawn="1">
          <p15:clr>
            <a:srgbClr val="F26B43"/>
          </p15:clr>
        </p15:guide>
        <p15:guide id="4" orient="horz" pos="4020" userDrawn="1">
          <p15:clr>
            <a:srgbClr val="F26B43"/>
          </p15:clr>
        </p15:guide>
        <p15:guide id="5" orient="horz" pos="799" userDrawn="1">
          <p15:clr>
            <a:srgbClr val="F26B43"/>
          </p15:clr>
        </p15:guide>
        <p15:guide id="6" pos="371" userDrawn="1">
          <p15:clr>
            <a:srgbClr val="F26B43"/>
          </p15:clr>
        </p15:guide>
        <p15:guide id="7" pos="6675" userDrawn="1">
          <p15:clr>
            <a:srgbClr val="F26B43"/>
          </p15:clr>
        </p15:guide>
        <p15:guide id="8"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3" Type="http://schemas.openxmlformats.org/officeDocument/2006/relationships/image" Target="../media/image25.tiff"/><Relationship Id="rId18" Type="http://schemas.openxmlformats.org/officeDocument/2006/relationships/image" Target="../media/image30.tiff"/><Relationship Id="rId26" Type="http://schemas.openxmlformats.org/officeDocument/2006/relationships/image" Target="../media/image38.tiff"/><Relationship Id="rId39" Type="http://schemas.openxmlformats.org/officeDocument/2006/relationships/image" Target="../media/image51.png"/><Relationship Id="rId21" Type="http://schemas.openxmlformats.org/officeDocument/2006/relationships/image" Target="../media/image33.tiff"/><Relationship Id="rId34" Type="http://schemas.openxmlformats.org/officeDocument/2006/relationships/image" Target="../media/image46.tiff"/><Relationship Id="rId42" Type="http://schemas.openxmlformats.org/officeDocument/2006/relationships/image" Target="../media/image54.png"/><Relationship Id="rId7" Type="http://schemas.openxmlformats.org/officeDocument/2006/relationships/image" Target="../media/image19.jpeg"/><Relationship Id="rId2" Type="http://schemas.openxmlformats.org/officeDocument/2006/relationships/notesSlide" Target="../notesSlides/notesSlide3.xml"/><Relationship Id="rId16" Type="http://schemas.openxmlformats.org/officeDocument/2006/relationships/image" Target="../media/image28.tiff"/><Relationship Id="rId20" Type="http://schemas.openxmlformats.org/officeDocument/2006/relationships/image" Target="../media/image32.tiff"/><Relationship Id="rId29" Type="http://schemas.openxmlformats.org/officeDocument/2006/relationships/image" Target="../media/image41.tiff"/><Relationship Id="rId41" Type="http://schemas.openxmlformats.org/officeDocument/2006/relationships/image" Target="../media/image53.png"/><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tiff"/><Relationship Id="rId24" Type="http://schemas.openxmlformats.org/officeDocument/2006/relationships/image" Target="../media/image36.tiff"/><Relationship Id="rId32" Type="http://schemas.openxmlformats.org/officeDocument/2006/relationships/image" Target="../media/image44.tiff"/><Relationship Id="rId37" Type="http://schemas.openxmlformats.org/officeDocument/2006/relationships/image" Target="../media/image49.png"/><Relationship Id="rId40" Type="http://schemas.openxmlformats.org/officeDocument/2006/relationships/image" Target="../media/image52.png"/><Relationship Id="rId5" Type="http://schemas.openxmlformats.org/officeDocument/2006/relationships/image" Target="../media/image17.tiff"/><Relationship Id="rId15" Type="http://schemas.openxmlformats.org/officeDocument/2006/relationships/image" Target="../media/image27.tiff"/><Relationship Id="rId23" Type="http://schemas.openxmlformats.org/officeDocument/2006/relationships/image" Target="../media/image35.tiff"/><Relationship Id="rId28" Type="http://schemas.openxmlformats.org/officeDocument/2006/relationships/image" Target="../media/image40.tiff"/><Relationship Id="rId36" Type="http://schemas.openxmlformats.org/officeDocument/2006/relationships/image" Target="../media/image48.png"/><Relationship Id="rId10" Type="http://schemas.openxmlformats.org/officeDocument/2006/relationships/image" Target="../media/image22.tiff"/><Relationship Id="rId19" Type="http://schemas.openxmlformats.org/officeDocument/2006/relationships/image" Target="../media/image31.tiff"/><Relationship Id="rId31" Type="http://schemas.openxmlformats.org/officeDocument/2006/relationships/image" Target="../media/image43.tiff"/><Relationship Id="rId4" Type="http://schemas.openxmlformats.org/officeDocument/2006/relationships/image" Target="../media/image16.tiff"/><Relationship Id="rId9" Type="http://schemas.openxmlformats.org/officeDocument/2006/relationships/image" Target="../media/image21.tiff"/><Relationship Id="rId14" Type="http://schemas.openxmlformats.org/officeDocument/2006/relationships/image" Target="../media/image26.jpeg"/><Relationship Id="rId22" Type="http://schemas.openxmlformats.org/officeDocument/2006/relationships/image" Target="../media/image34.tiff"/><Relationship Id="rId27" Type="http://schemas.openxmlformats.org/officeDocument/2006/relationships/image" Target="../media/image39.tiff"/><Relationship Id="rId30" Type="http://schemas.openxmlformats.org/officeDocument/2006/relationships/image" Target="../media/image42.tiff"/><Relationship Id="rId35" Type="http://schemas.openxmlformats.org/officeDocument/2006/relationships/image" Target="../media/image47.png"/><Relationship Id="rId43" Type="http://schemas.openxmlformats.org/officeDocument/2006/relationships/image" Target="../media/image55.png"/><Relationship Id="rId8" Type="http://schemas.openxmlformats.org/officeDocument/2006/relationships/image" Target="../media/image20.tiff"/><Relationship Id="rId3" Type="http://schemas.openxmlformats.org/officeDocument/2006/relationships/image" Target="../media/image15.tiff"/><Relationship Id="rId12" Type="http://schemas.openxmlformats.org/officeDocument/2006/relationships/image" Target="../media/image24.tiff"/><Relationship Id="rId17" Type="http://schemas.openxmlformats.org/officeDocument/2006/relationships/image" Target="../media/image29.tiff"/><Relationship Id="rId25" Type="http://schemas.openxmlformats.org/officeDocument/2006/relationships/image" Target="../media/image37.tiff"/><Relationship Id="rId33" Type="http://schemas.openxmlformats.org/officeDocument/2006/relationships/image" Target="../media/image45.tiff"/><Relationship Id="rId38" Type="http://schemas.openxmlformats.org/officeDocument/2006/relationships/image" Target="../media/image50.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525A3C56-E491-49B2-93F3-63532DF516BC}" type="slidenum">
              <a:rPr lang="en-GB" smtClean="0"/>
              <a:pPr/>
              <a:t>1</a:t>
            </a:fld>
            <a:endParaRPr lang="en-GB" dirty="0"/>
          </a:p>
        </p:txBody>
      </p:sp>
      <p:sp>
        <p:nvSpPr>
          <p:cNvPr id="6" name="Footer Placeholder 5"/>
          <p:cNvSpPr>
            <a:spLocks noGrp="1"/>
          </p:cNvSpPr>
          <p:nvPr>
            <p:ph type="ftr" sz="quarter" idx="3"/>
          </p:nvPr>
        </p:nvSpPr>
        <p:spPr/>
        <p:txBody>
          <a:bodyPr/>
          <a:lstStyle/>
          <a:p>
            <a:r>
              <a:rPr lang="en-GB" dirty="0"/>
              <a:t>Commercial in confidence</a:t>
            </a:r>
          </a:p>
        </p:txBody>
      </p:sp>
    </p:spTree>
    <p:extLst>
      <p:ext uri="{BB962C8B-B14F-4D97-AF65-F5344CB8AC3E}">
        <p14:creationId xmlns:p14="http://schemas.microsoft.com/office/powerpoint/2010/main" val="22938178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7F8E-C6CF-9043-9393-5632A6A70429}"/>
              </a:ext>
            </a:extLst>
          </p:cNvPr>
          <p:cNvSpPr>
            <a:spLocks noGrp="1"/>
          </p:cNvSpPr>
          <p:nvPr>
            <p:ph type="title"/>
          </p:nvPr>
        </p:nvSpPr>
        <p:spPr/>
        <p:txBody>
          <a:bodyPr>
            <a:normAutofit fontScale="90000"/>
          </a:bodyPr>
          <a:lstStyle/>
          <a:p>
            <a:r>
              <a:rPr lang="en-US" dirty="0"/>
              <a:t>Advertiser Levy – the industry-wide consultation is in play </a:t>
            </a:r>
          </a:p>
        </p:txBody>
      </p:sp>
      <p:sp>
        <p:nvSpPr>
          <p:cNvPr id="3" name="Content Placeholder 2">
            <a:extLst>
              <a:ext uri="{FF2B5EF4-FFF2-40B4-BE49-F238E27FC236}">
                <a16:creationId xmlns:a16="http://schemas.microsoft.com/office/drawing/2014/main" id="{33345AC5-4A90-754D-B496-ED0A073BCE99}"/>
              </a:ext>
            </a:extLst>
          </p:cNvPr>
          <p:cNvSpPr>
            <a:spLocks noGrp="1"/>
          </p:cNvSpPr>
          <p:nvPr>
            <p:ph sz="quarter" idx="17"/>
          </p:nvPr>
        </p:nvSpPr>
        <p:spPr/>
        <p:txBody>
          <a:bodyPr/>
          <a:lstStyle/>
          <a:p>
            <a:r>
              <a:rPr lang="en-US" dirty="0"/>
              <a:t>We want to make Origin as affordable and accessible as possible</a:t>
            </a:r>
          </a:p>
          <a:p>
            <a:endParaRPr lang="en-US" dirty="0"/>
          </a:p>
          <a:p>
            <a:r>
              <a:rPr lang="en-US" dirty="0"/>
              <a:t>Our commercial model has an advertiser levy at its centre.  The premise:</a:t>
            </a:r>
          </a:p>
          <a:p>
            <a:pPr marL="285750" indent="-285750">
              <a:buFont typeface="Arial" panose="020B0604020202020204" pitchFamily="34" charset="0"/>
              <a:buChar char="•"/>
            </a:pPr>
            <a:r>
              <a:rPr lang="en-US" dirty="0"/>
              <a:t>The levy would be charged on all media activity measured by Origin</a:t>
            </a:r>
          </a:p>
          <a:p>
            <a:pPr marL="285750" indent="-285750">
              <a:buFont typeface="Arial" panose="020B0604020202020204" pitchFamily="34" charset="0"/>
              <a:buChar char="•"/>
            </a:pPr>
            <a:r>
              <a:rPr lang="en-US" dirty="0"/>
              <a:t>Opt-out, capped at a reasonable threshold</a:t>
            </a:r>
          </a:p>
          <a:p>
            <a:pPr marL="285750" indent="-285750">
              <a:buFont typeface="Arial" panose="020B0604020202020204" pitchFamily="34" charset="0"/>
              <a:buChar char="•"/>
            </a:pPr>
            <a:r>
              <a:rPr lang="en-US" dirty="0"/>
              <a:t>Levy would pay for the ‘Core Reporting’ service (other services to be charged separately)</a:t>
            </a:r>
          </a:p>
          <a:p>
            <a:pPr marL="285750" indent="-285750">
              <a:buFont typeface="Arial" panose="020B0604020202020204" pitchFamily="34" charset="0"/>
              <a:buChar char="•"/>
            </a:pPr>
            <a:endParaRPr lang="en-US" dirty="0"/>
          </a:p>
          <a:p>
            <a:r>
              <a:rPr lang="en-US" dirty="0"/>
              <a:t>ISBA is leading an industry-wide consultation, which closes on May 20</a:t>
            </a:r>
            <a:r>
              <a:rPr lang="en-US" baseline="30000" dirty="0"/>
              <a:t>th</a:t>
            </a:r>
          </a:p>
          <a:p>
            <a:pPr marL="285750" indent="-285750">
              <a:buFont typeface="Arial" panose="020B0604020202020204" pitchFamily="34" charset="0"/>
              <a:buChar char="•"/>
            </a:pPr>
            <a:r>
              <a:rPr lang="en-GB" dirty="0"/>
              <a:t>The process seeks to confirm that </a:t>
            </a:r>
            <a:r>
              <a:rPr lang="en-GB" b="1" i="1" dirty="0"/>
              <a:t>advertisers support the principle of part-funding Origin via a levy</a:t>
            </a:r>
            <a:endParaRPr lang="en-US" b="1" i="1" dirty="0"/>
          </a:p>
        </p:txBody>
      </p:sp>
      <p:sp>
        <p:nvSpPr>
          <p:cNvPr id="4" name="Slide Number Placeholder 3">
            <a:extLst>
              <a:ext uri="{FF2B5EF4-FFF2-40B4-BE49-F238E27FC236}">
                <a16:creationId xmlns:a16="http://schemas.microsoft.com/office/drawing/2014/main" id="{51C289CB-4F57-4D47-99F5-7AA37D3D518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A3C56-E491-49B2-93F3-63532DF516BC}" type="slidenum">
              <a:rPr kumimoji="0" lang="en-GB" sz="1000" b="0" i="0" u="none" strike="noStrike" kern="1200" cap="none" spc="0" normalizeH="0" baseline="0" noProof="0" smtClean="0">
                <a:ln>
                  <a:noFill/>
                </a:ln>
                <a:solidFill>
                  <a:srgbClr val="E80059"/>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rgbClr val="E8005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Footer Placeholder 4">
            <a:extLst>
              <a:ext uri="{FF2B5EF4-FFF2-40B4-BE49-F238E27FC236}">
                <a16:creationId xmlns:a16="http://schemas.microsoft.com/office/drawing/2014/main" id="{2A5B904A-C94C-1949-9F1C-22DC01A0041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2959"/>
                </a:solidFill>
                <a:effectLst/>
                <a:uLnTx/>
                <a:uFillTx/>
                <a:latin typeface="Arial" panose="020B0604020202020204" pitchFamily="34" charset="0"/>
                <a:ea typeface="+mn-ea"/>
                <a:cs typeface="Arial" pitchFamily="34" charset="0"/>
              </a:rPr>
              <a:t>Commercial in confidence</a:t>
            </a:r>
          </a:p>
        </p:txBody>
      </p:sp>
    </p:spTree>
    <p:extLst>
      <p:ext uri="{BB962C8B-B14F-4D97-AF65-F5344CB8AC3E}">
        <p14:creationId xmlns:p14="http://schemas.microsoft.com/office/powerpoint/2010/main" val="73537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E00-2535-2D40-BC46-CB521AF07A0A}"/>
              </a:ext>
            </a:extLst>
          </p:cNvPr>
          <p:cNvSpPr>
            <a:spLocks noGrp="1"/>
          </p:cNvSpPr>
          <p:nvPr>
            <p:ph type="title"/>
          </p:nvPr>
        </p:nvSpPr>
        <p:spPr/>
        <p:txBody>
          <a:bodyPr/>
          <a:lstStyle/>
          <a:p>
            <a:r>
              <a:rPr lang="en-US" dirty="0"/>
              <a:t>Q&amp;A</a:t>
            </a:r>
          </a:p>
        </p:txBody>
      </p:sp>
      <p:sp>
        <p:nvSpPr>
          <p:cNvPr id="3" name="Slide Number Placeholder 2">
            <a:extLst>
              <a:ext uri="{FF2B5EF4-FFF2-40B4-BE49-F238E27FC236}">
                <a16:creationId xmlns:a16="http://schemas.microsoft.com/office/drawing/2014/main" id="{BA66FA59-91AC-BA49-811A-F7AE965882C3}"/>
              </a:ext>
            </a:extLst>
          </p:cNvPr>
          <p:cNvSpPr>
            <a:spLocks noGrp="1"/>
          </p:cNvSpPr>
          <p:nvPr>
            <p:ph type="sldNum" sz="quarter" idx="4"/>
          </p:nvPr>
        </p:nvSpPr>
        <p:spPr/>
        <p:txBody>
          <a:bodyPr/>
          <a:lstStyle/>
          <a:p>
            <a:fld id="{525A3C56-E491-49B2-93F3-63532DF516BC}" type="slidenum">
              <a:rPr lang="en-GB" smtClean="0"/>
              <a:pPr/>
              <a:t>11</a:t>
            </a:fld>
            <a:endParaRPr lang="en-GB" dirty="0"/>
          </a:p>
        </p:txBody>
      </p:sp>
      <p:sp>
        <p:nvSpPr>
          <p:cNvPr id="4" name="Footer Placeholder 3">
            <a:extLst>
              <a:ext uri="{FF2B5EF4-FFF2-40B4-BE49-F238E27FC236}">
                <a16:creationId xmlns:a16="http://schemas.microsoft.com/office/drawing/2014/main" id="{96581E11-2BED-2443-BD0D-42A275483B67}"/>
              </a:ext>
            </a:extLst>
          </p:cNvPr>
          <p:cNvSpPr>
            <a:spLocks noGrp="1"/>
          </p:cNvSpPr>
          <p:nvPr>
            <p:ph type="ftr" sz="quarter" idx="3"/>
          </p:nvPr>
        </p:nvSpPr>
        <p:spPr/>
        <p:txBody>
          <a:bodyPr/>
          <a:lstStyle/>
          <a:p>
            <a:r>
              <a:rPr lang="en-GB" dirty="0"/>
              <a:t>Commercial in confidence</a:t>
            </a:r>
          </a:p>
        </p:txBody>
      </p:sp>
    </p:spTree>
    <p:extLst>
      <p:ext uri="{BB962C8B-B14F-4D97-AF65-F5344CB8AC3E}">
        <p14:creationId xmlns:p14="http://schemas.microsoft.com/office/powerpoint/2010/main" val="139702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525A3C56-E491-49B2-93F3-63532DF516BC}" type="slidenum">
              <a:rPr lang="en-GB" smtClean="0"/>
              <a:pPr/>
              <a:t>12</a:t>
            </a:fld>
            <a:endParaRPr lang="en-GB" dirty="0"/>
          </a:p>
        </p:txBody>
      </p:sp>
      <p:sp>
        <p:nvSpPr>
          <p:cNvPr id="6" name="Footer Placeholder 5"/>
          <p:cNvSpPr>
            <a:spLocks noGrp="1"/>
          </p:cNvSpPr>
          <p:nvPr>
            <p:ph type="ftr" sz="quarter" idx="3"/>
          </p:nvPr>
        </p:nvSpPr>
        <p:spPr/>
        <p:txBody>
          <a:bodyPr/>
          <a:lstStyle/>
          <a:p>
            <a:r>
              <a:rPr lang="en-GB" dirty="0"/>
              <a:t>Commercial in confidence</a:t>
            </a:r>
          </a:p>
        </p:txBody>
      </p:sp>
    </p:spTree>
    <p:extLst>
      <p:ext uri="{BB962C8B-B14F-4D97-AF65-F5344CB8AC3E}">
        <p14:creationId xmlns:p14="http://schemas.microsoft.com/office/powerpoint/2010/main" val="8137623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
          <p:cNvSpPr>
            <a:spLocks noGrp="1"/>
          </p:cNvSpPr>
          <p:nvPr>
            <p:ph type="ctrTitle"/>
          </p:nvPr>
        </p:nvSpPr>
        <p:spPr>
          <a:xfrm>
            <a:off x="697372" y="1813501"/>
            <a:ext cx="7277395" cy="1244816"/>
          </a:xfrm>
        </p:spPr>
        <p:txBody>
          <a:bodyPr>
            <a:normAutofit fontScale="90000"/>
          </a:bodyPr>
          <a:lstStyle/>
          <a:p>
            <a:r>
              <a:rPr lang="en-GB" dirty="0"/>
              <a:t>Origin</a:t>
            </a:r>
            <a:br>
              <a:rPr lang="en-GB" dirty="0"/>
            </a:br>
            <a:r>
              <a:rPr lang="en-GB" sz="2800" dirty="0"/>
              <a:t>An introduction – Advertiser Levy Consultation</a:t>
            </a:r>
            <a:endParaRPr lang="en-GB" dirty="0"/>
          </a:p>
        </p:txBody>
      </p:sp>
      <p:sp>
        <p:nvSpPr>
          <p:cNvPr id="3" name="Subtitle 2" descr="&lt;SUBTITLE&gt;"/>
          <p:cNvSpPr>
            <a:spLocks noGrp="1"/>
          </p:cNvSpPr>
          <p:nvPr>
            <p:ph type="subTitle" idx="1"/>
          </p:nvPr>
        </p:nvSpPr>
        <p:spPr>
          <a:xfrm>
            <a:off x="697372" y="3429000"/>
            <a:ext cx="8054741" cy="1954286"/>
          </a:xfrm>
        </p:spPr>
        <p:txBody>
          <a:bodyPr>
            <a:normAutofit/>
          </a:bodyPr>
          <a:lstStyle/>
          <a:p>
            <a:r>
              <a:rPr lang="en-GB" dirty="0">
                <a:latin typeface="Helvetica Neue"/>
              </a:rPr>
              <a:t>20</a:t>
            </a:r>
            <a:r>
              <a:rPr lang="en-GB" baseline="30000" dirty="0">
                <a:latin typeface="Helvetica Neue"/>
              </a:rPr>
              <a:t>th</a:t>
            </a:r>
            <a:r>
              <a:rPr lang="en-GB" dirty="0">
                <a:latin typeface="Helvetica Neue"/>
              </a:rPr>
              <a:t> April 2022</a:t>
            </a:r>
          </a:p>
        </p:txBody>
      </p:sp>
      <p:sp>
        <p:nvSpPr>
          <p:cNvPr id="7" name="Slide Number Placeholder 6"/>
          <p:cNvSpPr>
            <a:spLocks noGrp="1"/>
          </p:cNvSpPr>
          <p:nvPr>
            <p:ph type="sldNum" sz="quarter" idx="4"/>
          </p:nvPr>
        </p:nvSpPr>
        <p:spPr/>
        <p:txBody>
          <a:bodyPr/>
          <a:lstStyle/>
          <a:p>
            <a:fld id="{525A3C56-E491-49B2-93F3-63532DF516BC}" type="slidenum">
              <a:rPr lang="en-GB" smtClean="0"/>
              <a:pPr/>
              <a:t>2</a:t>
            </a:fld>
            <a:endParaRPr lang="en-GB" dirty="0"/>
          </a:p>
        </p:txBody>
      </p:sp>
      <p:sp>
        <p:nvSpPr>
          <p:cNvPr id="6" name="Footer Placeholder 5"/>
          <p:cNvSpPr>
            <a:spLocks noGrp="1"/>
          </p:cNvSpPr>
          <p:nvPr>
            <p:ph type="ftr" sz="quarter" idx="3"/>
          </p:nvPr>
        </p:nvSpPr>
        <p:spPr/>
        <p:txBody>
          <a:bodyPr/>
          <a:lstStyle/>
          <a:p>
            <a:r>
              <a:rPr lang="en-GB" dirty="0"/>
              <a:t> </a:t>
            </a:r>
          </a:p>
        </p:txBody>
      </p:sp>
    </p:spTree>
    <p:extLst>
      <p:ext uri="{BB962C8B-B14F-4D97-AF65-F5344CB8AC3E}">
        <p14:creationId xmlns:p14="http://schemas.microsoft.com/office/powerpoint/2010/main" val="35290052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76A13-6EEA-4DA9-AC26-2A4993904CBD}"/>
              </a:ext>
            </a:extLst>
          </p:cNvPr>
          <p:cNvSpPr>
            <a:spLocks noGrp="1"/>
          </p:cNvSpPr>
          <p:nvPr>
            <p:ph type="sldNum" sz="quarter" idx="4"/>
          </p:nvPr>
        </p:nvSpPr>
        <p:spPr/>
        <p:txBody>
          <a:bodyPr/>
          <a:lstStyle/>
          <a:p>
            <a:fld id="{525A3C56-E491-49B2-93F3-63532DF516BC}" type="slidenum">
              <a:rPr lang="en-GB" smtClean="0"/>
              <a:pPr/>
              <a:t>3</a:t>
            </a:fld>
            <a:endParaRPr lang="en-GB"/>
          </a:p>
        </p:txBody>
      </p:sp>
      <p:sp>
        <p:nvSpPr>
          <p:cNvPr id="5" name="Footer Placeholder 4">
            <a:extLst>
              <a:ext uri="{FF2B5EF4-FFF2-40B4-BE49-F238E27FC236}">
                <a16:creationId xmlns:a16="http://schemas.microsoft.com/office/drawing/2014/main" id="{7CD5FB6B-AE93-403C-8290-F11CA30959F8}"/>
              </a:ext>
            </a:extLst>
          </p:cNvPr>
          <p:cNvSpPr>
            <a:spLocks noGrp="1"/>
          </p:cNvSpPr>
          <p:nvPr>
            <p:ph type="ftr" sz="quarter" idx="3"/>
          </p:nvPr>
        </p:nvSpPr>
        <p:spPr/>
        <p:txBody>
          <a:bodyPr/>
          <a:lstStyle/>
          <a:p>
            <a:r>
              <a:rPr lang="en-GB"/>
              <a:t> </a:t>
            </a:r>
          </a:p>
        </p:txBody>
      </p:sp>
      <p:sp>
        <p:nvSpPr>
          <p:cNvPr id="6" name="Content Placeholder 2">
            <a:extLst>
              <a:ext uri="{FF2B5EF4-FFF2-40B4-BE49-F238E27FC236}">
                <a16:creationId xmlns:a16="http://schemas.microsoft.com/office/drawing/2014/main" id="{ED6D8381-8A9D-4B4B-9D95-A2FA216BBFAA}"/>
              </a:ext>
            </a:extLst>
          </p:cNvPr>
          <p:cNvSpPr txBox="1">
            <a:spLocks/>
          </p:cNvSpPr>
          <p:nvPr/>
        </p:nvSpPr>
        <p:spPr>
          <a:xfrm>
            <a:off x="838200" y="1533525"/>
            <a:ext cx="10515600" cy="4351338"/>
          </a:xfrm>
          <a:prstGeom prst="rect">
            <a:avLst/>
          </a:prstGeom>
        </p:spPr>
        <p:txBody>
          <a:bodyPr lIns="0" tIns="0" rIns="0" bIns="0" anchor="t" anchorCtr="0">
            <a:normAutofit/>
          </a:bodyPr>
          <a:lstStyle>
            <a:lvl1pPr marL="0" indent="0" algn="l" defTabSz="914400" rtl="0" eaLnBrk="1" latinLnBrk="0" hangingPunct="1">
              <a:spcBef>
                <a:spcPts val="0"/>
              </a:spcBef>
              <a:buFont typeface="Arial" pitchFamily="34" charset="0"/>
              <a:buNone/>
              <a:defRPr lang="en-GB" sz="2400" b="1" kern="1200" noProof="0" dirty="0">
                <a:solidFill>
                  <a:srgbClr val="00929C"/>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0" i="1">
                <a:latin typeface="+mn-lt"/>
              </a:rPr>
              <a:t>ISBA’s purpose is to represent its members and to protect the freedom to advertise responsibly. It is ISBA policy to avoid any anti-competitive activity either by its members or by others. </a:t>
            </a:r>
          </a:p>
          <a:p>
            <a:r>
              <a:rPr lang="en-US" sz="1600" b="0" i="1">
                <a:latin typeface="+mn-lt"/>
              </a:rPr>
              <a:t>The guiding principle for ISBA meetings and activities is that whatever action or policy is discussed it is up to each member individually to take its own advice and to decide what steps it will take in any trading relationships. ISBA may facilitate discussion between members on lawful matters of common interest but ISBA will not become involved in anything it believes could be perceived to be a breach of the competition rules.</a:t>
            </a:r>
          </a:p>
          <a:p>
            <a:r>
              <a:rPr lang="en-US" sz="1600" b="0" i="1">
                <a:latin typeface="+mn-lt"/>
              </a:rPr>
              <a:t>Any data supplied to ISBA by a member for benchmarking exercises will be retained on a confidential basis and will never be disclosed to other members except in any anonymised form where individual companies cannot be identified. </a:t>
            </a:r>
          </a:p>
          <a:p>
            <a:r>
              <a:rPr lang="en-US" sz="1600" b="0" i="1">
                <a:latin typeface="+mn-lt"/>
              </a:rPr>
              <a:t>ISBA meetings will only be held on the basis of agendas prepared in advance, and recorded by minutes prepared shortly afterwards. </a:t>
            </a:r>
          </a:p>
          <a:p>
            <a:r>
              <a:rPr lang="en-US" sz="1600" b="0" i="1">
                <a:latin typeface="+mn-lt"/>
              </a:rPr>
              <a:t>Unless competition law advice has been obtained to say it is acceptable in the circumstances, there will be no discussion at meetings (or before or after meetings) of confidential commercially-sensitive information, including especially information as to prices, advertising rates, discounts or terms of trade. The chair person will halt any discussion that strays into these areas. If anyone is in doubt as to whether a given topic should be discussed, they should draw the attention of the meeting to the issue and the Chair will determine whether that discussion should be postponed to a future meeting, with competition law advice sought in the meantime.  </a:t>
            </a:r>
          </a:p>
        </p:txBody>
      </p:sp>
      <p:sp>
        <p:nvSpPr>
          <p:cNvPr id="7" name="Title 1">
            <a:extLst>
              <a:ext uri="{FF2B5EF4-FFF2-40B4-BE49-F238E27FC236}">
                <a16:creationId xmlns:a16="http://schemas.microsoft.com/office/drawing/2014/main" id="{2CA38705-97A4-4542-A119-FDCC042964CD}"/>
              </a:ext>
            </a:extLst>
          </p:cNvPr>
          <p:cNvSpPr txBox="1">
            <a:spLocks/>
          </p:cNvSpPr>
          <p:nvPr/>
        </p:nvSpPr>
        <p:spPr bwMode="gray">
          <a:xfrm>
            <a:off x="596901" y="185739"/>
            <a:ext cx="9999662" cy="920750"/>
          </a:xfrm>
          <a:prstGeom prst="rect">
            <a:avLst/>
          </a:prstGeom>
        </p:spPr>
        <p:txBody>
          <a:bodyPr vert="horz" wrap="square" lIns="0" tIns="0" rIns="0" bIns="0" rtlCol="0" anchor="b" anchorCtr="0">
            <a:normAutofit/>
          </a:bodyPr>
          <a:lstStyle>
            <a:lvl1pPr algn="l" defTabSz="914400" rtl="0" eaLnBrk="1" latinLnBrk="0" hangingPunct="1">
              <a:spcBef>
                <a:spcPct val="0"/>
              </a:spcBef>
              <a:buNone/>
              <a:defRPr sz="3600" b="0" kern="1200" baseline="0">
                <a:solidFill>
                  <a:srgbClr val="242959"/>
                </a:solidFill>
                <a:latin typeface="Big Caslon Medium" panose="02000603090000020003" pitchFamily="2" charset="-79"/>
                <a:ea typeface="+mj-ea"/>
                <a:cs typeface="Big Caslon Medium" panose="02000603090000020003" pitchFamily="2" charset="-79"/>
              </a:defRPr>
            </a:lvl1pPr>
          </a:lstStyle>
          <a:p>
            <a:r>
              <a:rPr lang="en-US"/>
              <a:t>Compliance Statement</a:t>
            </a:r>
          </a:p>
        </p:txBody>
      </p:sp>
    </p:spTree>
    <p:extLst>
      <p:ext uri="{BB962C8B-B14F-4D97-AF65-F5344CB8AC3E}">
        <p14:creationId xmlns:p14="http://schemas.microsoft.com/office/powerpoint/2010/main" val="25744196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7355A0-0B3F-3549-84AA-8EA70E6DB276}"/>
              </a:ext>
            </a:extLst>
          </p:cNvPr>
          <p:cNvSpPr>
            <a:spLocks noGrp="1"/>
          </p:cNvSpPr>
          <p:nvPr>
            <p:ph type="sldNum" sz="quarter" idx="4"/>
          </p:nvPr>
        </p:nvSpPr>
        <p:spPr/>
        <p:txBody>
          <a:bodyPr/>
          <a:lstStyle/>
          <a:p>
            <a:fld id="{525A3C56-E491-49B2-93F3-63532DF516BC}" type="slidenum">
              <a:rPr lang="en-GB" smtClean="0"/>
              <a:pPr/>
              <a:t>4</a:t>
            </a:fld>
            <a:endParaRPr lang="en-GB" dirty="0"/>
          </a:p>
        </p:txBody>
      </p:sp>
      <p:sp>
        <p:nvSpPr>
          <p:cNvPr id="5" name="Footer Placeholder 4">
            <a:extLst>
              <a:ext uri="{FF2B5EF4-FFF2-40B4-BE49-F238E27FC236}">
                <a16:creationId xmlns:a16="http://schemas.microsoft.com/office/drawing/2014/main" id="{AA9A6514-A82D-2545-85EF-71787BF44BED}"/>
              </a:ext>
            </a:extLst>
          </p:cNvPr>
          <p:cNvSpPr>
            <a:spLocks noGrp="1"/>
          </p:cNvSpPr>
          <p:nvPr>
            <p:ph type="ftr" sz="quarter" idx="3"/>
          </p:nvPr>
        </p:nvSpPr>
        <p:spPr/>
        <p:txBody>
          <a:bodyPr/>
          <a:lstStyle/>
          <a:p>
            <a:r>
              <a:rPr lang="en-GB" dirty="0"/>
              <a:t>Commercial in confidence</a:t>
            </a:r>
          </a:p>
        </p:txBody>
      </p:sp>
      <p:sp>
        <p:nvSpPr>
          <p:cNvPr id="8" name="TextBox 7">
            <a:extLst>
              <a:ext uri="{FF2B5EF4-FFF2-40B4-BE49-F238E27FC236}">
                <a16:creationId xmlns:a16="http://schemas.microsoft.com/office/drawing/2014/main" id="{FA00B0EE-9A74-134A-B2AE-AA64A8189A7A}"/>
              </a:ext>
            </a:extLst>
          </p:cNvPr>
          <p:cNvSpPr txBox="1"/>
          <p:nvPr/>
        </p:nvSpPr>
        <p:spPr bwMode="auto">
          <a:xfrm>
            <a:off x="5890161" y="2517569"/>
            <a:ext cx="3776353" cy="1723549"/>
          </a:xfrm>
          <a:prstGeom prst="rect">
            <a:avLst/>
          </a:prstGeom>
          <a:noFill/>
          <a:ln w="9525" algn="ctr">
            <a:noFill/>
            <a:miter lim="800000"/>
            <a:headEnd/>
            <a:tailEnd/>
          </a:ln>
          <a:effectLst/>
        </p:spPr>
        <p:txBody>
          <a:bodyPr wrap="square" lIns="0" tIns="0" rIns="0" bIns="0" rtlCol="0">
            <a:spAutoFit/>
          </a:bodyPr>
          <a:lstStyle/>
          <a:p>
            <a:r>
              <a:rPr lang="en-US" sz="4000" dirty="0">
                <a:latin typeface="Big Caslon Medium" panose="02000603090000020003" pitchFamily="2" charset="-79"/>
                <a:cs typeface="Big Caslon Medium" panose="02000603090000020003" pitchFamily="2" charset="-79"/>
              </a:rPr>
              <a:t>Today:</a:t>
            </a:r>
          </a:p>
          <a:p>
            <a:endParaRPr lang="en-US" dirty="0">
              <a:cs typeface="Arial" pitchFamily="34" charset="0"/>
            </a:endParaRPr>
          </a:p>
          <a:p>
            <a:pPr marL="285750" indent="-285750">
              <a:buFont typeface="Arial" panose="020B0604020202020204" pitchFamily="34" charset="0"/>
              <a:buChar char="•"/>
            </a:pPr>
            <a:r>
              <a:rPr lang="en-US" dirty="0">
                <a:cs typeface="Arial" pitchFamily="34" charset="0"/>
              </a:rPr>
              <a:t>Brief introduction to Origin</a:t>
            </a:r>
          </a:p>
          <a:p>
            <a:pPr marL="285750" indent="-285750">
              <a:buFont typeface="Arial" panose="020B0604020202020204" pitchFamily="34" charset="0"/>
              <a:buChar char="•"/>
            </a:pPr>
            <a:r>
              <a:rPr lang="en-US" dirty="0">
                <a:cs typeface="Arial" pitchFamily="34" charset="0"/>
              </a:rPr>
              <a:t>Overview of the Levy</a:t>
            </a:r>
          </a:p>
          <a:p>
            <a:pPr marL="285750" indent="-285750">
              <a:buFont typeface="Arial" panose="020B0604020202020204" pitchFamily="34" charset="0"/>
              <a:buChar char="•"/>
            </a:pPr>
            <a:r>
              <a:rPr lang="en-US" dirty="0">
                <a:cs typeface="Arial" pitchFamily="34" charset="0"/>
              </a:rPr>
              <a:t>Q&amp;A</a:t>
            </a:r>
          </a:p>
        </p:txBody>
      </p:sp>
    </p:spTree>
    <p:extLst>
      <p:ext uri="{BB962C8B-B14F-4D97-AF65-F5344CB8AC3E}">
        <p14:creationId xmlns:p14="http://schemas.microsoft.com/office/powerpoint/2010/main" val="150851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6EA74-101B-8544-95E3-598FE382C961}"/>
              </a:ext>
            </a:extLst>
          </p:cNvPr>
          <p:cNvSpPr>
            <a:spLocks noGrp="1"/>
          </p:cNvSpPr>
          <p:nvPr>
            <p:ph type="sldNum" sz="quarter" idx="4"/>
          </p:nvPr>
        </p:nvSpPr>
        <p:spPr/>
        <p:txBody>
          <a:bodyPr/>
          <a:lstStyle/>
          <a:p>
            <a:fld id="{525A3C56-E491-49B2-93F3-63532DF516BC}" type="slidenum">
              <a:rPr lang="en-GB" smtClean="0"/>
              <a:pPr/>
              <a:t>5</a:t>
            </a:fld>
            <a:endParaRPr lang="en-GB" dirty="0"/>
          </a:p>
        </p:txBody>
      </p:sp>
      <p:sp>
        <p:nvSpPr>
          <p:cNvPr id="3" name="Footer Placeholder 2">
            <a:extLst>
              <a:ext uri="{FF2B5EF4-FFF2-40B4-BE49-F238E27FC236}">
                <a16:creationId xmlns:a16="http://schemas.microsoft.com/office/drawing/2014/main" id="{E3179AE3-B49E-274F-9396-BE9D935D613E}"/>
              </a:ext>
            </a:extLst>
          </p:cNvPr>
          <p:cNvSpPr>
            <a:spLocks noGrp="1"/>
          </p:cNvSpPr>
          <p:nvPr>
            <p:ph type="ftr" sz="quarter" idx="3"/>
          </p:nvPr>
        </p:nvSpPr>
        <p:spPr/>
        <p:txBody>
          <a:bodyPr/>
          <a:lstStyle/>
          <a:p>
            <a:r>
              <a:rPr lang="en-GB" dirty="0"/>
              <a:t>Commercial in confidence</a:t>
            </a:r>
          </a:p>
        </p:txBody>
      </p:sp>
      <p:pic>
        <p:nvPicPr>
          <p:cNvPr id="1026" name="Picture 2" descr="Phil Smith">
            <a:extLst>
              <a:ext uri="{FF2B5EF4-FFF2-40B4-BE49-F238E27FC236}">
                <a16:creationId xmlns:a16="http://schemas.microsoft.com/office/drawing/2014/main" id="{D789B506-0804-F948-91A2-81C1D7AD6D7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28042" y="2199244"/>
            <a:ext cx="2032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e Lewis">
            <a:extLst>
              <a:ext uri="{FF2B5EF4-FFF2-40B4-BE49-F238E27FC236}">
                <a16:creationId xmlns:a16="http://schemas.microsoft.com/office/drawing/2014/main" id="{328AC16A-7960-4349-823D-6B7960308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247" y="2199244"/>
            <a:ext cx="2032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tin Lawson">
            <a:extLst>
              <a:ext uri="{FF2B5EF4-FFF2-40B4-BE49-F238E27FC236}">
                <a16:creationId xmlns:a16="http://schemas.microsoft.com/office/drawing/2014/main" id="{8D85031B-2C03-6448-B9FE-E8DBE170408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6661"/>
                    </a14:imgEffect>
                    <a14:imgEffect>
                      <a14:saturation sat="114000"/>
                    </a14:imgEffect>
                  </a14:imgLayer>
                </a14:imgProps>
              </a:ext>
              <a:ext uri="{28A0092B-C50C-407E-A947-70E740481C1C}">
                <a14:useLocalDpi xmlns:a14="http://schemas.microsoft.com/office/drawing/2010/main" val="0"/>
              </a:ext>
            </a:extLst>
          </a:blip>
          <a:srcRect/>
          <a:stretch>
            <a:fillRect/>
          </a:stretch>
        </p:blipFill>
        <p:spPr bwMode="auto">
          <a:xfrm>
            <a:off x="7894452" y="2199244"/>
            <a:ext cx="2032000" cy="203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396FF4-5337-424A-973A-971E640D5436}"/>
              </a:ext>
            </a:extLst>
          </p:cNvPr>
          <p:cNvSpPr txBox="1"/>
          <p:nvPr/>
        </p:nvSpPr>
        <p:spPr bwMode="auto">
          <a:xfrm>
            <a:off x="2197656" y="4562423"/>
            <a:ext cx="1692771" cy="830997"/>
          </a:xfrm>
          <a:prstGeom prst="rect">
            <a:avLst/>
          </a:prstGeom>
          <a:noFill/>
          <a:ln w="9525" algn="ctr">
            <a:noFill/>
            <a:miter lim="800000"/>
            <a:headEnd/>
            <a:tailEnd/>
          </a:ln>
          <a:effectLst/>
        </p:spPr>
        <p:txBody>
          <a:bodyPr wrap="none" lIns="0" tIns="0" rIns="0" bIns="0" rtlCol="0">
            <a:spAutoFit/>
          </a:bodyPr>
          <a:lstStyle/>
          <a:p>
            <a:pPr algn="ctr"/>
            <a:r>
              <a:rPr lang="en-US" b="1" dirty="0">
                <a:cs typeface="Arial" pitchFamily="34" charset="0"/>
              </a:rPr>
              <a:t>Phil Smith</a:t>
            </a:r>
          </a:p>
          <a:p>
            <a:pPr algn="ctr"/>
            <a:r>
              <a:rPr lang="en-US" dirty="0">
                <a:cs typeface="Arial" pitchFamily="34" charset="0"/>
              </a:rPr>
              <a:t>Director General</a:t>
            </a:r>
          </a:p>
          <a:p>
            <a:pPr algn="ctr"/>
            <a:r>
              <a:rPr lang="en-US" dirty="0">
                <a:cs typeface="Arial" pitchFamily="34" charset="0"/>
              </a:rPr>
              <a:t>ISBA</a:t>
            </a:r>
          </a:p>
        </p:txBody>
      </p:sp>
      <p:sp>
        <p:nvSpPr>
          <p:cNvPr id="8" name="TextBox 7">
            <a:extLst>
              <a:ext uri="{FF2B5EF4-FFF2-40B4-BE49-F238E27FC236}">
                <a16:creationId xmlns:a16="http://schemas.microsoft.com/office/drawing/2014/main" id="{0C584690-076F-F244-87E0-FD82BCF4BA54}"/>
              </a:ext>
            </a:extLst>
          </p:cNvPr>
          <p:cNvSpPr txBox="1"/>
          <p:nvPr/>
        </p:nvSpPr>
        <p:spPr bwMode="auto">
          <a:xfrm>
            <a:off x="5102138" y="4562423"/>
            <a:ext cx="1987724" cy="830997"/>
          </a:xfrm>
          <a:prstGeom prst="rect">
            <a:avLst/>
          </a:prstGeom>
          <a:noFill/>
          <a:ln w="9525" algn="ctr">
            <a:noFill/>
            <a:miter lim="800000"/>
            <a:headEnd/>
            <a:tailEnd/>
          </a:ln>
          <a:effectLst/>
        </p:spPr>
        <p:txBody>
          <a:bodyPr wrap="none" lIns="0" tIns="0" rIns="0" bIns="0" rtlCol="0">
            <a:spAutoFit/>
          </a:bodyPr>
          <a:lstStyle/>
          <a:p>
            <a:pPr algn="ctr"/>
            <a:r>
              <a:rPr lang="en-US" b="1" dirty="0">
                <a:cs typeface="Arial" pitchFamily="34" charset="0"/>
              </a:rPr>
              <a:t>Joe Lewis</a:t>
            </a:r>
          </a:p>
          <a:p>
            <a:pPr algn="ctr"/>
            <a:r>
              <a:rPr lang="en-US" dirty="0">
                <a:cs typeface="Arial" pitchFamily="34" charset="0"/>
              </a:rPr>
              <a:t>Measurement Lead</a:t>
            </a:r>
          </a:p>
          <a:p>
            <a:pPr algn="ctr"/>
            <a:r>
              <a:rPr lang="en-US" dirty="0">
                <a:cs typeface="Arial" pitchFamily="34" charset="0"/>
              </a:rPr>
              <a:t>Origin</a:t>
            </a:r>
          </a:p>
        </p:txBody>
      </p:sp>
      <p:sp>
        <p:nvSpPr>
          <p:cNvPr id="9" name="TextBox 8">
            <a:extLst>
              <a:ext uri="{FF2B5EF4-FFF2-40B4-BE49-F238E27FC236}">
                <a16:creationId xmlns:a16="http://schemas.microsoft.com/office/drawing/2014/main" id="{1C3150EE-A68E-FC45-AB8E-78D0F21D68F5}"/>
              </a:ext>
            </a:extLst>
          </p:cNvPr>
          <p:cNvSpPr txBox="1"/>
          <p:nvPr/>
        </p:nvSpPr>
        <p:spPr bwMode="auto">
          <a:xfrm>
            <a:off x="8102538" y="4562423"/>
            <a:ext cx="1615827" cy="830997"/>
          </a:xfrm>
          <a:prstGeom prst="rect">
            <a:avLst/>
          </a:prstGeom>
          <a:noFill/>
          <a:ln w="9525" algn="ctr">
            <a:noFill/>
            <a:miter lim="800000"/>
            <a:headEnd/>
            <a:tailEnd/>
          </a:ln>
          <a:effectLst/>
        </p:spPr>
        <p:txBody>
          <a:bodyPr wrap="none" lIns="0" tIns="0" rIns="0" bIns="0" rtlCol="0">
            <a:spAutoFit/>
          </a:bodyPr>
          <a:lstStyle/>
          <a:p>
            <a:pPr algn="ctr"/>
            <a:r>
              <a:rPr lang="en-US" b="1" dirty="0">
                <a:cs typeface="Arial" pitchFamily="34" charset="0"/>
              </a:rPr>
              <a:t>Martin Lawson</a:t>
            </a:r>
          </a:p>
          <a:p>
            <a:pPr algn="ctr"/>
            <a:r>
              <a:rPr lang="en-US" dirty="0">
                <a:cs typeface="Arial" pitchFamily="34" charset="0"/>
              </a:rPr>
              <a:t>Product Lead</a:t>
            </a:r>
          </a:p>
          <a:p>
            <a:pPr algn="ctr"/>
            <a:r>
              <a:rPr lang="en-US" dirty="0">
                <a:cs typeface="Arial" pitchFamily="34" charset="0"/>
              </a:rPr>
              <a:t>Origin</a:t>
            </a:r>
          </a:p>
        </p:txBody>
      </p:sp>
    </p:spTree>
    <p:extLst>
      <p:ext uri="{BB962C8B-B14F-4D97-AF65-F5344CB8AC3E}">
        <p14:creationId xmlns:p14="http://schemas.microsoft.com/office/powerpoint/2010/main" val="159182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3AD92EE-895C-B44B-826F-1CBBBE0D529D}"/>
              </a:ext>
            </a:extLst>
          </p:cNvPr>
          <p:cNvSpPr>
            <a:spLocks noGrp="1"/>
          </p:cNvSpPr>
          <p:nvPr>
            <p:ph type="pic" sz="quarter" idx="14"/>
          </p:nvPr>
        </p:nvSpPr>
        <p:spPr/>
      </p:sp>
      <p:sp>
        <p:nvSpPr>
          <p:cNvPr id="4" name="Content Placeholder 3">
            <a:extLst>
              <a:ext uri="{FF2B5EF4-FFF2-40B4-BE49-F238E27FC236}">
                <a16:creationId xmlns:a16="http://schemas.microsoft.com/office/drawing/2014/main" id="{3451647A-8FD5-8A4C-8CE1-18B54BC4E18E}"/>
              </a:ext>
            </a:extLst>
          </p:cNvPr>
          <p:cNvSpPr>
            <a:spLocks noGrp="1"/>
          </p:cNvSpPr>
          <p:nvPr>
            <p:ph sz="quarter" idx="17"/>
          </p:nvPr>
        </p:nvSpPr>
        <p:spPr/>
        <p:txBody>
          <a:bodyPr>
            <a:normAutofit/>
          </a:bodyPr>
          <a:lstStyle/>
          <a:p>
            <a:endParaRPr lang="en-US" dirty="0"/>
          </a:p>
          <a:p>
            <a:endParaRPr lang="en-US" dirty="0"/>
          </a:p>
          <a:p>
            <a:pPr lvl="1"/>
            <a:r>
              <a:rPr lang="en-US" dirty="0"/>
              <a:t>Advertisers have set an ambitious </a:t>
            </a:r>
            <a:br>
              <a:rPr lang="en-US" dirty="0"/>
            </a:br>
            <a:r>
              <a:rPr lang="en-US" dirty="0"/>
              <a:t>set of needs </a:t>
            </a:r>
          </a:p>
          <a:p>
            <a:endParaRPr lang="en-US" dirty="0"/>
          </a:p>
          <a:p>
            <a:pPr lvl="1"/>
            <a:r>
              <a:rPr lang="en-US" dirty="0"/>
              <a:t>They are complemented by advertiser-supported industry requirements</a:t>
            </a:r>
          </a:p>
          <a:p>
            <a:endParaRPr lang="en-US" dirty="0"/>
          </a:p>
          <a:p>
            <a:pPr lvl="1"/>
            <a:r>
              <a:rPr lang="en-US" dirty="0"/>
              <a:t>We have agreed priorities for ‘day one’: video and display, reach and frequency</a:t>
            </a:r>
          </a:p>
          <a:p>
            <a:pPr lvl="1"/>
            <a:endParaRPr lang="en-US" dirty="0"/>
          </a:p>
          <a:p>
            <a:pPr lvl="1"/>
            <a:r>
              <a:rPr lang="en-US" dirty="0"/>
              <a:t>Planning for an expanded remit is already underway</a:t>
            </a:r>
            <a:br>
              <a:rPr lang="en-US" dirty="0"/>
            </a:br>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2BBE55F-362B-E242-808D-857D167D62DB}"/>
              </a:ext>
            </a:extLst>
          </p:cNvPr>
          <p:cNvSpPr>
            <a:spLocks noGrp="1"/>
          </p:cNvSpPr>
          <p:nvPr>
            <p:ph type="sldNum" sz="quarter" idx="4"/>
          </p:nvPr>
        </p:nvSpPr>
        <p:spPr/>
        <p:txBody>
          <a:bodyPr/>
          <a:lstStyle/>
          <a:p>
            <a:fld id="{525A3C56-E491-49B2-93F3-63532DF516BC}" type="slidenum">
              <a:rPr lang="en-GB" smtClean="0"/>
              <a:pPr/>
              <a:t>6</a:t>
            </a:fld>
            <a:endParaRPr lang="en-GB" dirty="0"/>
          </a:p>
        </p:txBody>
      </p:sp>
      <p:sp>
        <p:nvSpPr>
          <p:cNvPr id="6" name="Footer Placeholder 5">
            <a:extLst>
              <a:ext uri="{FF2B5EF4-FFF2-40B4-BE49-F238E27FC236}">
                <a16:creationId xmlns:a16="http://schemas.microsoft.com/office/drawing/2014/main" id="{E8379EA2-17C5-F741-B102-D8409E8F5A0B}"/>
              </a:ext>
            </a:extLst>
          </p:cNvPr>
          <p:cNvSpPr>
            <a:spLocks noGrp="1"/>
          </p:cNvSpPr>
          <p:nvPr>
            <p:ph type="ftr" sz="quarter" idx="3"/>
          </p:nvPr>
        </p:nvSpPr>
        <p:spPr/>
        <p:txBody>
          <a:bodyPr/>
          <a:lstStyle/>
          <a:p>
            <a:r>
              <a:rPr lang="en-GB" dirty="0"/>
              <a:t> </a:t>
            </a:r>
          </a:p>
        </p:txBody>
      </p:sp>
      <p:pic>
        <p:nvPicPr>
          <p:cNvPr id="11" name="Content Placeholder 5" descr="A close up of a card&#10;&#10;Description automatically generated">
            <a:extLst>
              <a:ext uri="{FF2B5EF4-FFF2-40B4-BE49-F238E27FC236}">
                <a16:creationId xmlns:a16="http://schemas.microsoft.com/office/drawing/2014/main" id="{0A0327D7-23F3-9A44-BF46-4EF6F418D3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16576" y="133142"/>
            <a:ext cx="5509167" cy="6724858"/>
          </a:xfrm>
          <a:prstGeom prst="rect">
            <a:avLst/>
          </a:prstGeom>
          <a:noFill/>
        </p:spPr>
      </p:pic>
      <p:sp>
        <p:nvSpPr>
          <p:cNvPr id="8" name="Rectangle 7">
            <a:extLst>
              <a:ext uri="{FF2B5EF4-FFF2-40B4-BE49-F238E27FC236}">
                <a16:creationId xmlns:a16="http://schemas.microsoft.com/office/drawing/2014/main" id="{6292A9F4-31CB-D149-91EA-FE6772DCEC4E}"/>
              </a:ext>
            </a:extLst>
          </p:cNvPr>
          <p:cNvSpPr/>
          <p:nvPr/>
        </p:nvSpPr>
        <p:spPr bwMode="gray">
          <a:xfrm>
            <a:off x="6106068" y="354938"/>
            <a:ext cx="2778852" cy="913475"/>
          </a:xfrm>
          <a:prstGeom prst="rect">
            <a:avLst/>
          </a:prstGeom>
          <a:solidFill>
            <a:schemeClr val="bg1"/>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
        <p:nvSpPr>
          <p:cNvPr id="3" name="Title 2">
            <a:extLst>
              <a:ext uri="{FF2B5EF4-FFF2-40B4-BE49-F238E27FC236}">
                <a16:creationId xmlns:a16="http://schemas.microsoft.com/office/drawing/2014/main" id="{88CC89E7-8CA7-EE4A-B44B-74AF148C1016}"/>
              </a:ext>
            </a:extLst>
          </p:cNvPr>
          <p:cNvSpPr>
            <a:spLocks noGrp="1"/>
          </p:cNvSpPr>
          <p:nvPr>
            <p:ph type="title"/>
          </p:nvPr>
        </p:nvSpPr>
        <p:spPr>
          <a:xfrm>
            <a:off x="596901" y="185738"/>
            <a:ext cx="9999662" cy="1216341"/>
          </a:xfrm>
        </p:spPr>
        <p:txBody>
          <a:bodyPr>
            <a:normAutofit/>
          </a:bodyPr>
          <a:lstStyle/>
          <a:p>
            <a:r>
              <a:rPr lang="en-US" sz="3200" dirty="0"/>
              <a:t>The aim: deliver the WFA ‘North Star’ in the UK</a:t>
            </a:r>
          </a:p>
        </p:txBody>
      </p:sp>
    </p:spTree>
    <p:extLst>
      <p:ext uri="{BB962C8B-B14F-4D97-AF65-F5344CB8AC3E}">
        <p14:creationId xmlns:p14="http://schemas.microsoft.com/office/powerpoint/2010/main" val="247373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FD46-4F5A-A74D-AF49-C5EB9ABE78F6}"/>
              </a:ext>
            </a:extLst>
          </p:cNvPr>
          <p:cNvSpPr>
            <a:spLocks noGrp="1"/>
          </p:cNvSpPr>
          <p:nvPr>
            <p:ph type="title"/>
          </p:nvPr>
        </p:nvSpPr>
        <p:spPr>
          <a:xfrm>
            <a:off x="596900" y="185739"/>
            <a:ext cx="11397178" cy="920750"/>
          </a:xfrm>
        </p:spPr>
        <p:txBody>
          <a:bodyPr>
            <a:normAutofit/>
          </a:bodyPr>
          <a:lstStyle/>
          <a:p>
            <a:r>
              <a:rPr lang="en-US" sz="2800" dirty="0"/>
              <a:t>We are continually expanding our support on both buy and sell sides…</a:t>
            </a:r>
          </a:p>
        </p:txBody>
      </p:sp>
      <p:sp>
        <p:nvSpPr>
          <p:cNvPr id="3" name="Slide Number Placeholder 2">
            <a:extLst>
              <a:ext uri="{FF2B5EF4-FFF2-40B4-BE49-F238E27FC236}">
                <a16:creationId xmlns:a16="http://schemas.microsoft.com/office/drawing/2014/main" id="{CA63DCBB-61AC-3244-A36F-BA5B110DB8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A3C56-E491-49B2-93F3-63532DF516BC}" type="slidenum">
              <a:rPr kumimoji="0" lang="en-GB" sz="1000" b="0" i="0" u="none" strike="noStrike" kern="1200" cap="none" spc="0" normalizeH="0" baseline="0" noProof="0" smtClean="0">
                <a:ln>
                  <a:noFill/>
                </a:ln>
                <a:solidFill>
                  <a:srgbClr val="E80059"/>
                </a:solidFill>
                <a:effectLst/>
                <a:uLnTx/>
                <a:uFillTx/>
                <a:latin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E80059"/>
              </a:solidFill>
              <a:effectLst/>
              <a:uLnTx/>
              <a:uFillTx/>
              <a:latin typeface="Helvetica Neue" panose="02000503000000020004" pitchFamily="2" charset="0"/>
            </a:endParaRPr>
          </a:p>
        </p:txBody>
      </p:sp>
      <p:pic>
        <p:nvPicPr>
          <p:cNvPr id="6" name="Picture 5">
            <a:extLst>
              <a:ext uri="{FF2B5EF4-FFF2-40B4-BE49-F238E27FC236}">
                <a16:creationId xmlns:a16="http://schemas.microsoft.com/office/drawing/2014/main" id="{C1F6FAAC-F3AB-3147-9434-5A19C73C82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64977" y="1982619"/>
            <a:ext cx="880833" cy="880833"/>
          </a:xfrm>
          <a:prstGeom prst="rect">
            <a:avLst/>
          </a:prstGeom>
        </p:spPr>
      </p:pic>
      <p:pic>
        <p:nvPicPr>
          <p:cNvPr id="7" name="Picture 6">
            <a:extLst>
              <a:ext uri="{FF2B5EF4-FFF2-40B4-BE49-F238E27FC236}">
                <a16:creationId xmlns:a16="http://schemas.microsoft.com/office/drawing/2014/main" id="{E85BEBD1-98CE-6F44-B589-91CA6A18050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06970" y="1399411"/>
            <a:ext cx="996846" cy="530789"/>
          </a:xfrm>
          <a:prstGeom prst="rect">
            <a:avLst/>
          </a:prstGeom>
        </p:spPr>
      </p:pic>
      <p:sp>
        <p:nvSpPr>
          <p:cNvPr id="8" name="Cross 7">
            <a:extLst>
              <a:ext uri="{FF2B5EF4-FFF2-40B4-BE49-F238E27FC236}">
                <a16:creationId xmlns:a16="http://schemas.microsoft.com/office/drawing/2014/main" id="{57DD14EB-3ED6-9042-9644-17C203892EDF}"/>
              </a:ext>
            </a:extLst>
          </p:cNvPr>
          <p:cNvSpPr/>
          <p:nvPr/>
        </p:nvSpPr>
        <p:spPr bwMode="gray">
          <a:xfrm>
            <a:off x="5876322" y="3681150"/>
            <a:ext cx="618565" cy="536361"/>
          </a:xfrm>
          <a:prstGeom prst="plus">
            <a:avLst>
              <a:gd name="adj" fmla="val 40042"/>
            </a:avLst>
          </a:prstGeom>
          <a:solidFill>
            <a:schemeClr val="accent5"/>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p:txBody>
      </p:sp>
      <p:pic>
        <p:nvPicPr>
          <p:cNvPr id="10" name="Picture 9">
            <a:extLst>
              <a:ext uri="{FF2B5EF4-FFF2-40B4-BE49-F238E27FC236}">
                <a16:creationId xmlns:a16="http://schemas.microsoft.com/office/drawing/2014/main" id="{D357AACA-16FC-D848-8BAF-EE648C0A77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2350" y="1306358"/>
            <a:ext cx="403632" cy="446686"/>
          </a:xfrm>
          <a:prstGeom prst="rect">
            <a:avLst/>
          </a:prstGeom>
        </p:spPr>
      </p:pic>
      <p:pic>
        <p:nvPicPr>
          <p:cNvPr id="11" name="Picture 56" descr="K:\Various Information Files\Members on the Wall\GlaxoSmithKline.jpg">
            <a:extLst>
              <a:ext uri="{FF2B5EF4-FFF2-40B4-BE49-F238E27FC236}">
                <a16:creationId xmlns:a16="http://schemas.microsoft.com/office/drawing/2014/main" id="{7ACC2FD2-54F3-0F40-BC0F-B06AC86ACEF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27312" y="1329077"/>
            <a:ext cx="1077835" cy="401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41700EC-EED7-7A4F-BB7D-C73F1205B9A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94323" y="4535532"/>
            <a:ext cx="1099687" cy="197423"/>
          </a:xfrm>
          <a:prstGeom prst="rect">
            <a:avLst/>
          </a:prstGeom>
        </p:spPr>
      </p:pic>
      <p:pic>
        <p:nvPicPr>
          <p:cNvPr id="13" name="Picture 12">
            <a:extLst>
              <a:ext uri="{FF2B5EF4-FFF2-40B4-BE49-F238E27FC236}">
                <a16:creationId xmlns:a16="http://schemas.microsoft.com/office/drawing/2014/main" id="{BBCDC531-649A-704A-9A35-1E2F7F8BD4C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06681" y="5071625"/>
            <a:ext cx="1274971" cy="559090"/>
          </a:xfrm>
          <a:prstGeom prst="rect">
            <a:avLst/>
          </a:prstGeom>
        </p:spPr>
      </p:pic>
      <p:pic>
        <p:nvPicPr>
          <p:cNvPr id="14" name="Picture 13">
            <a:extLst>
              <a:ext uri="{FF2B5EF4-FFF2-40B4-BE49-F238E27FC236}">
                <a16:creationId xmlns:a16="http://schemas.microsoft.com/office/drawing/2014/main" id="{CCDE7955-0998-8143-9609-D38177B74C9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33106" y="2184067"/>
            <a:ext cx="866247" cy="228743"/>
          </a:xfrm>
          <a:prstGeom prst="rect">
            <a:avLst/>
          </a:prstGeom>
        </p:spPr>
      </p:pic>
      <p:pic>
        <p:nvPicPr>
          <p:cNvPr id="15" name="Picture 14">
            <a:extLst>
              <a:ext uri="{FF2B5EF4-FFF2-40B4-BE49-F238E27FC236}">
                <a16:creationId xmlns:a16="http://schemas.microsoft.com/office/drawing/2014/main" id="{2DEBE268-B571-E649-9D93-FA75DFFDB0C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89309" y="3764385"/>
            <a:ext cx="1109715" cy="240489"/>
          </a:xfrm>
          <a:prstGeom prst="rect">
            <a:avLst/>
          </a:prstGeom>
        </p:spPr>
      </p:pic>
      <p:pic>
        <p:nvPicPr>
          <p:cNvPr id="16" name="Picture 15">
            <a:extLst>
              <a:ext uri="{FF2B5EF4-FFF2-40B4-BE49-F238E27FC236}">
                <a16:creationId xmlns:a16="http://schemas.microsoft.com/office/drawing/2014/main" id="{4606BD46-60AC-564F-A29B-69FD48E0729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181172" y="2893255"/>
            <a:ext cx="770115" cy="385058"/>
          </a:xfrm>
          <a:prstGeom prst="rect">
            <a:avLst/>
          </a:prstGeom>
        </p:spPr>
      </p:pic>
      <p:pic>
        <p:nvPicPr>
          <p:cNvPr id="17" name="Picture 16">
            <a:extLst>
              <a:ext uri="{FF2B5EF4-FFF2-40B4-BE49-F238E27FC236}">
                <a16:creationId xmlns:a16="http://schemas.microsoft.com/office/drawing/2014/main" id="{CEF13715-E63C-2D48-B241-423755F38B4E}"/>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96246" y="2067945"/>
            <a:ext cx="895841" cy="460985"/>
          </a:xfrm>
          <a:prstGeom prst="rect">
            <a:avLst/>
          </a:prstGeom>
        </p:spPr>
      </p:pic>
      <p:pic>
        <p:nvPicPr>
          <p:cNvPr id="18" name="Picture 17">
            <a:extLst>
              <a:ext uri="{FF2B5EF4-FFF2-40B4-BE49-F238E27FC236}">
                <a16:creationId xmlns:a16="http://schemas.microsoft.com/office/drawing/2014/main" id="{68CB39DA-57F2-4C4A-9888-CED2786D3C8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435258" y="2154182"/>
            <a:ext cx="926559" cy="288510"/>
          </a:xfrm>
          <a:prstGeom prst="rect">
            <a:avLst/>
          </a:prstGeom>
        </p:spPr>
      </p:pic>
      <p:pic>
        <p:nvPicPr>
          <p:cNvPr id="19" name="Picture 18">
            <a:extLst>
              <a:ext uri="{FF2B5EF4-FFF2-40B4-BE49-F238E27FC236}">
                <a16:creationId xmlns:a16="http://schemas.microsoft.com/office/drawing/2014/main" id="{2E80C5FC-0004-8D46-B2F0-DD75F52A867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522136" y="4462604"/>
            <a:ext cx="752802" cy="343277"/>
          </a:xfrm>
          <a:prstGeom prst="rect">
            <a:avLst/>
          </a:prstGeom>
        </p:spPr>
      </p:pic>
      <p:pic>
        <p:nvPicPr>
          <p:cNvPr id="22" name="Picture 21">
            <a:extLst>
              <a:ext uri="{FF2B5EF4-FFF2-40B4-BE49-F238E27FC236}">
                <a16:creationId xmlns:a16="http://schemas.microsoft.com/office/drawing/2014/main" id="{763773D6-C4B5-8F43-A9C2-2C7DB03E1E7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293709" y="3695827"/>
            <a:ext cx="1209656" cy="377605"/>
          </a:xfrm>
          <a:prstGeom prst="rect">
            <a:avLst/>
          </a:prstGeom>
        </p:spPr>
      </p:pic>
      <p:pic>
        <p:nvPicPr>
          <p:cNvPr id="23" name="Picture 22">
            <a:extLst>
              <a:ext uri="{FF2B5EF4-FFF2-40B4-BE49-F238E27FC236}">
                <a16:creationId xmlns:a16="http://schemas.microsoft.com/office/drawing/2014/main" id="{8CA15D4A-6D67-D846-B81F-A0736EE5EFA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4959731" y="3650841"/>
            <a:ext cx="543628" cy="467576"/>
          </a:xfrm>
          <a:prstGeom prst="rect">
            <a:avLst/>
          </a:prstGeom>
        </p:spPr>
      </p:pic>
      <p:pic>
        <p:nvPicPr>
          <p:cNvPr id="24" name="Picture 23">
            <a:extLst>
              <a:ext uri="{FF2B5EF4-FFF2-40B4-BE49-F238E27FC236}">
                <a16:creationId xmlns:a16="http://schemas.microsoft.com/office/drawing/2014/main" id="{036840DD-1856-FB4D-84EB-553F2359FAF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361327" y="3679727"/>
            <a:ext cx="409805" cy="409805"/>
          </a:xfrm>
          <a:prstGeom prst="rect">
            <a:avLst/>
          </a:prstGeom>
        </p:spPr>
      </p:pic>
      <p:pic>
        <p:nvPicPr>
          <p:cNvPr id="25" name="Picture 24">
            <a:extLst>
              <a:ext uri="{FF2B5EF4-FFF2-40B4-BE49-F238E27FC236}">
                <a16:creationId xmlns:a16="http://schemas.microsoft.com/office/drawing/2014/main" id="{AAED6F96-187C-9245-B87B-C7F3AD9ED5B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33994" y="2753669"/>
            <a:ext cx="620345" cy="664230"/>
          </a:xfrm>
          <a:prstGeom prst="rect">
            <a:avLst/>
          </a:prstGeom>
        </p:spPr>
      </p:pic>
      <p:pic>
        <p:nvPicPr>
          <p:cNvPr id="26" name="Picture 25">
            <a:extLst>
              <a:ext uri="{FF2B5EF4-FFF2-40B4-BE49-F238E27FC236}">
                <a16:creationId xmlns:a16="http://schemas.microsoft.com/office/drawing/2014/main" id="{D0AFB7A8-6550-3045-A8C3-5C29DB03CF20}"/>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4968812" y="2039622"/>
            <a:ext cx="525466" cy="517632"/>
          </a:xfrm>
          <a:prstGeom prst="rect">
            <a:avLst/>
          </a:prstGeom>
        </p:spPr>
      </p:pic>
      <p:pic>
        <p:nvPicPr>
          <p:cNvPr id="27" name="Picture 26">
            <a:extLst>
              <a:ext uri="{FF2B5EF4-FFF2-40B4-BE49-F238E27FC236}">
                <a16:creationId xmlns:a16="http://schemas.microsoft.com/office/drawing/2014/main" id="{282633C5-0A01-6646-A06F-F02F880C2469}"/>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349509" y="5137049"/>
            <a:ext cx="1098056" cy="428242"/>
          </a:xfrm>
          <a:prstGeom prst="rect">
            <a:avLst/>
          </a:prstGeom>
        </p:spPr>
      </p:pic>
      <p:pic>
        <p:nvPicPr>
          <p:cNvPr id="28" name="Picture 27">
            <a:extLst>
              <a:ext uri="{FF2B5EF4-FFF2-40B4-BE49-F238E27FC236}">
                <a16:creationId xmlns:a16="http://schemas.microsoft.com/office/drawing/2014/main" id="{668790E8-8F96-2D44-97F2-896FB80E88E1}"/>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3515798" y="2965200"/>
            <a:ext cx="765479" cy="241169"/>
          </a:xfrm>
          <a:prstGeom prst="rect">
            <a:avLst/>
          </a:prstGeom>
        </p:spPr>
      </p:pic>
      <p:pic>
        <p:nvPicPr>
          <p:cNvPr id="29" name="Picture 28">
            <a:extLst>
              <a:ext uri="{FF2B5EF4-FFF2-40B4-BE49-F238E27FC236}">
                <a16:creationId xmlns:a16="http://schemas.microsoft.com/office/drawing/2014/main" id="{14EAF56B-5BDD-C348-99F1-37B49D888C2B}"/>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3631459" y="1287521"/>
            <a:ext cx="534156" cy="484359"/>
          </a:xfrm>
          <a:prstGeom prst="rect">
            <a:avLst/>
          </a:prstGeom>
        </p:spPr>
      </p:pic>
      <p:pic>
        <p:nvPicPr>
          <p:cNvPr id="30" name="Picture 29">
            <a:extLst>
              <a:ext uri="{FF2B5EF4-FFF2-40B4-BE49-F238E27FC236}">
                <a16:creationId xmlns:a16="http://schemas.microsoft.com/office/drawing/2014/main" id="{AA714141-8F77-B848-9FA2-05482E5F5657}"/>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t="28374" b="26986"/>
          <a:stretch/>
        </p:blipFill>
        <p:spPr>
          <a:xfrm>
            <a:off x="2036404" y="4486837"/>
            <a:ext cx="1059651" cy="294810"/>
          </a:xfrm>
          <a:prstGeom prst="rect">
            <a:avLst/>
          </a:prstGeom>
        </p:spPr>
      </p:pic>
      <p:pic>
        <p:nvPicPr>
          <p:cNvPr id="31" name="Picture 30">
            <a:extLst>
              <a:ext uri="{FF2B5EF4-FFF2-40B4-BE49-F238E27FC236}">
                <a16:creationId xmlns:a16="http://schemas.microsoft.com/office/drawing/2014/main" id="{82AC0C05-5A2A-3E4E-A8FD-0853A6748211}"/>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4824260" y="4390230"/>
            <a:ext cx="814571" cy="488027"/>
          </a:xfrm>
          <a:prstGeom prst="rect">
            <a:avLst/>
          </a:prstGeom>
        </p:spPr>
      </p:pic>
      <p:pic>
        <p:nvPicPr>
          <p:cNvPr id="32" name="Picture 31">
            <a:extLst>
              <a:ext uri="{FF2B5EF4-FFF2-40B4-BE49-F238E27FC236}">
                <a16:creationId xmlns:a16="http://schemas.microsoft.com/office/drawing/2014/main" id="{BA7172A6-792B-944B-9613-484F3151FBDB}"/>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4855513" y="2893255"/>
            <a:ext cx="752065" cy="385058"/>
          </a:xfrm>
          <a:prstGeom prst="rect">
            <a:avLst/>
          </a:prstGeom>
        </p:spPr>
      </p:pic>
      <p:pic>
        <p:nvPicPr>
          <p:cNvPr id="5" name="Picture 4">
            <a:extLst>
              <a:ext uri="{FF2B5EF4-FFF2-40B4-BE49-F238E27FC236}">
                <a16:creationId xmlns:a16="http://schemas.microsoft.com/office/drawing/2014/main" id="{6B8745A3-62E6-014A-97CF-7F23C4194B54}"/>
              </a:ext>
            </a:extLst>
          </p:cNvPr>
          <p:cNvPicPr>
            <a:picLocks noChangeAspect="1"/>
          </p:cNvPicPr>
          <p:nvPr/>
        </p:nvPicPr>
        <p:blipFill>
          <a:blip r:embed="rId26"/>
          <a:stretch>
            <a:fillRect/>
          </a:stretch>
        </p:blipFill>
        <p:spPr>
          <a:xfrm>
            <a:off x="6710003" y="2915871"/>
            <a:ext cx="1390780" cy="417234"/>
          </a:xfrm>
          <a:prstGeom prst="rect">
            <a:avLst/>
          </a:prstGeom>
        </p:spPr>
      </p:pic>
      <p:pic>
        <p:nvPicPr>
          <p:cNvPr id="20" name="Picture 19">
            <a:extLst>
              <a:ext uri="{FF2B5EF4-FFF2-40B4-BE49-F238E27FC236}">
                <a16:creationId xmlns:a16="http://schemas.microsoft.com/office/drawing/2014/main" id="{16B9F0E3-F19C-9E45-B86E-E37DC0E7D45B}"/>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6916061" y="3385524"/>
            <a:ext cx="978665" cy="978665"/>
          </a:xfrm>
          <a:prstGeom prst="rect">
            <a:avLst/>
          </a:prstGeom>
        </p:spPr>
      </p:pic>
      <p:pic>
        <p:nvPicPr>
          <p:cNvPr id="33" name="Picture 32">
            <a:extLst>
              <a:ext uri="{FF2B5EF4-FFF2-40B4-BE49-F238E27FC236}">
                <a16:creationId xmlns:a16="http://schemas.microsoft.com/office/drawing/2014/main" id="{3AD13C8E-DCC8-0340-9B2E-71C166A0EDF5}"/>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a:stretch/>
        </p:blipFill>
        <p:spPr>
          <a:xfrm>
            <a:off x="1988776" y="5288967"/>
            <a:ext cx="1154907" cy="348995"/>
          </a:xfrm>
          <a:prstGeom prst="rect">
            <a:avLst/>
          </a:prstGeom>
        </p:spPr>
      </p:pic>
      <p:pic>
        <p:nvPicPr>
          <p:cNvPr id="34" name="Picture 33">
            <a:extLst>
              <a:ext uri="{FF2B5EF4-FFF2-40B4-BE49-F238E27FC236}">
                <a16:creationId xmlns:a16="http://schemas.microsoft.com/office/drawing/2014/main" id="{D495561E-5FB7-714E-8DB6-83C4681DAA58}"/>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4920315" y="5138344"/>
            <a:ext cx="622460" cy="425653"/>
          </a:xfrm>
          <a:prstGeom prst="rect">
            <a:avLst/>
          </a:prstGeom>
        </p:spPr>
      </p:pic>
      <p:pic>
        <p:nvPicPr>
          <p:cNvPr id="35" name="Picture 34">
            <a:extLst>
              <a:ext uri="{FF2B5EF4-FFF2-40B4-BE49-F238E27FC236}">
                <a16:creationId xmlns:a16="http://schemas.microsoft.com/office/drawing/2014/main" id="{E2D01FB7-8A78-E94C-B493-0477CE4DA8BD}"/>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a:stretch/>
        </p:blipFill>
        <p:spPr>
          <a:xfrm>
            <a:off x="2036404" y="5909480"/>
            <a:ext cx="1131408" cy="249378"/>
          </a:xfrm>
          <a:prstGeom prst="rect">
            <a:avLst/>
          </a:prstGeom>
        </p:spPr>
      </p:pic>
      <p:pic>
        <p:nvPicPr>
          <p:cNvPr id="4" name="Picture 3">
            <a:extLst>
              <a:ext uri="{FF2B5EF4-FFF2-40B4-BE49-F238E27FC236}">
                <a16:creationId xmlns:a16="http://schemas.microsoft.com/office/drawing/2014/main" id="{E6398688-3381-0F4D-801B-CFEDFA456846}"/>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474716" y="5664690"/>
            <a:ext cx="1338899" cy="691937"/>
          </a:xfrm>
          <a:prstGeom prst="rect">
            <a:avLst/>
          </a:prstGeom>
        </p:spPr>
      </p:pic>
      <p:pic>
        <p:nvPicPr>
          <p:cNvPr id="9" name="Picture 8">
            <a:extLst>
              <a:ext uri="{FF2B5EF4-FFF2-40B4-BE49-F238E27FC236}">
                <a16:creationId xmlns:a16="http://schemas.microsoft.com/office/drawing/2014/main" id="{D3BFC223-4B25-E049-933D-15738F35C8DB}"/>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3631459" y="5791599"/>
            <a:ext cx="502302" cy="485140"/>
          </a:xfrm>
          <a:prstGeom prst="rect">
            <a:avLst/>
          </a:prstGeom>
        </p:spPr>
      </p:pic>
      <p:pic>
        <p:nvPicPr>
          <p:cNvPr id="38" name="Picture 37">
            <a:extLst>
              <a:ext uri="{FF2B5EF4-FFF2-40B4-BE49-F238E27FC236}">
                <a16:creationId xmlns:a16="http://schemas.microsoft.com/office/drawing/2014/main" id="{514EEB6B-6CCD-D44D-97CA-809EFA7BDA6A}"/>
              </a:ext>
            </a:extLst>
          </p:cNvPr>
          <p:cNvPicPr>
            <a:picLocks noChangeAspect="1"/>
          </p:cNvPicPr>
          <p:nvPr/>
        </p:nvPicPr>
        <p:blipFill rotWithShape="1">
          <a:blip r:embed="rId33" cstate="print">
            <a:extLst>
              <a:ext uri="{28A0092B-C50C-407E-A947-70E740481C1C}">
                <a14:useLocalDpi xmlns:a14="http://schemas.microsoft.com/office/drawing/2010/main"/>
              </a:ext>
            </a:extLst>
          </a:blip>
          <a:srcRect/>
          <a:stretch/>
        </p:blipFill>
        <p:spPr>
          <a:xfrm>
            <a:off x="6566059" y="4449138"/>
            <a:ext cx="1678667" cy="326694"/>
          </a:xfrm>
          <a:prstGeom prst="rect">
            <a:avLst/>
          </a:prstGeom>
        </p:spPr>
      </p:pic>
      <p:sp>
        <p:nvSpPr>
          <p:cNvPr id="37" name="Footer Placeholder 36">
            <a:extLst>
              <a:ext uri="{FF2B5EF4-FFF2-40B4-BE49-F238E27FC236}">
                <a16:creationId xmlns:a16="http://schemas.microsoft.com/office/drawing/2014/main" id="{9BADC71B-50F3-AC40-A2EC-610606435910}"/>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2959"/>
                </a:solidFill>
                <a:effectLst/>
                <a:uLnTx/>
                <a:uFillTx/>
                <a:latin typeface="Arial" panose="020B0604020202020204" pitchFamily="34" charset="0"/>
                <a:ea typeface="+mn-ea"/>
                <a:cs typeface="Arial" pitchFamily="34" charset="0"/>
              </a:rPr>
              <a:t>Commercial in confidence</a:t>
            </a:r>
          </a:p>
        </p:txBody>
      </p:sp>
      <p:pic>
        <p:nvPicPr>
          <p:cNvPr id="40" name="Picture 39">
            <a:extLst>
              <a:ext uri="{FF2B5EF4-FFF2-40B4-BE49-F238E27FC236}">
                <a16:creationId xmlns:a16="http://schemas.microsoft.com/office/drawing/2014/main" id="{D09017F4-EE81-5D41-9C02-5A15D3118122}"/>
              </a:ext>
            </a:extLst>
          </p:cNvPr>
          <p:cNvPicPr>
            <a:picLocks noChangeAspect="1"/>
          </p:cNvPicPr>
          <p:nvPr/>
        </p:nvPicPr>
        <p:blipFill rotWithShape="1">
          <a:blip r:embed="rId34" cstate="hqprint">
            <a:extLst>
              <a:ext uri="{28A0092B-C50C-407E-A947-70E740481C1C}">
                <a14:useLocalDpi xmlns:a14="http://schemas.microsoft.com/office/drawing/2010/main"/>
              </a:ext>
            </a:extLst>
          </a:blip>
          <a:srcRect/>
          <a:stretch/>
        </p:blipFill>
        <p:spPr>
          <a:xfrm>
            <a:off x="6810098" y="5150869"/>
            <a:ext cx="1345779" cy="389501"/>
          </a:xfrm>
          <a:prstGeom prst="rect">
            <a:avLst/>
          </a:prstGeom>
        </p:spPr>
      </p:pic>
      <p:sp>
        <p:nvSpPr>
          <p:cNvPr id="41" name="Cross 40">
            <a:extLst>
              <a:ext uri="{FF2B5EF4-FFF2-40B4-BE49-F238E27FC236}">
                <a16:creationId xmlns:a16="http://schemas.microsoft.com/office/drawing/2014/main" id="{6B0283D1-874B-4693-8365-4A322F063E1E}"/>
              </a:ext>
            </a:extLst>
          </p:cNvPr>
          <p:cNvSpPr/>
          <p:nvPr/>
        </p:nvSpPr>
        <p:spPr bwMode="gray">
          <a:xfrm>
            <a:off x="8490378" y="3673326"/>
            <a:ext cx="618565" cy="536361"/>
          </a:xfrm>
          <a:prstGeom prst="plus">
            <a:avLst>
              <a:gd name="adj" fmla="val 40042"/>
            </a:avLst>
          </a:prstGeom>
          <a:solidFill>
            <a:schemeClr val="accent5"/>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p:txBody>
      </p:sp>
      <p:pic>
        <p:nvPicPr>
          <p:cNvPr id="53" name="Picture 52">
            <a:extLst>
              <a:ext uri="{FF2B5EF4-FFF2-40B4-BE49-F238E27FC236}">
                <a16:creationId xmlns:a16="http://schemas.microsoft.com/office/drawing/2014/main" id="{19F2D445-EDAB-4A37-A099-C7D1F28AF566}"/>
              </a:ext>
            </a:extLst>
          </p:cNvPr>
          <p:cNvPicPr>
            <a:picLocks noChangeAspect="1"/>
          </p:cNvPicPr>
          <p:nvPr/>
        </p:nvPicPr>
        <p:blipFill rotWithShape="1">
          <a:blip r:embed="rId35" cstate="print">
            <a:extLst>
              <a:ext uri="{28A0092B-C50C-407E-A947-70E740481C1C}">
                <a14:useLocalDpi xmlns:a14="http://schemas.microsoft.com/office/drawing/2010/main"/>
              </a:ext>
            </a:extLst>
          </a:blip>
          <a:srcRect/>
          <a:stretch/>
        </p:blipFill>
        <p:spPr>
          <a:xfrm>
            <a:off x="9165947" y="1877868"/>
            <a:ext cx="1738661" cy="328937"/>
          </a:xfrm>
          <a:prstGeom prst="rect">
            <a:avLst/>
          </a:prstGeom>
        </p:spPr>
      </p:pic>
      <p:pic>
        <p:nvPicPr>
          <p:cNvPr id="54" name="Picture 53">
            <a:extLst>
              <a:ext uri="{FF2B5EF4-FFF2-40B4-BE49-F238E27FC236}">
                <a16:creationId xmlns:a16="http://schemas.microsoft.com/office/drawing/2014/main" id="{64E45DE7-9737-48D8-A010-4E8661514E72}"/>
              </a:ext>
            </a:extLst>
          </p:cNvPr>
          <p:cNvPicPr>
            <a:picLocks noChangeAspect="1"/>
          </p:cNvPicPr>
          <p:nvPr/>
        </p:nvPicPr>
        <p:blipFill>
          <a:blip r:embed="rId36"/>
          <a:stretch>
            <a:fillRect/>
          </a:stretch>
        </p:blipFill>
        <p:spPr>
          <a:xfrm>
            <a:off x="9532475" y="1359824"/>
            <a:ext cx="1005604" cy="328936"/>
          </a:xfrm>
          <a:prstGeom prst="rect">
            <a:avLst/>
          </a:prstGeom>
        </p:spPr>
      </p:pic>
      <p:pic>
        <p:nvPicPr>
          <p:cNvPr id="56" name="Picture 55">
            <a:extLst>
              <a:ext uri="{FF2B5EF4-FFF2-40B4-BE49-F238E27FC236}">
                <a16:creationId xmlns:a16="http://schemas.microsoft.com/office/drawing/2014/main" id="{DD89C781-80B4-4D44-AED1-A5BE4C23B2C7}"/>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9425566" y="2395913"/>
            <a:ext cx="1219422" cy="414072"/>
          </a:xfrm>
          <a:prstGeom prst="rect">
            <a:avLst/>
          </a:prstGeom>
        </p:spPr>
      </p:pic>
      <p:pic>
        <p:nvPicPr>
          <p:cNvPr id="57" name="Picture 56">
            <a:extLst>
              <a:ext uri="{FF2B5EF4-FFF2-40B4-BE49-F238E27FC236}">
                <a16:creationId xmlns:a16="http://schemas.microsoft.com/office/drawing/2014/main" id="{DB425884-EF4B-43C4-8E6C-79B40773A822}"/>
              </a:ext>
            </a:extLst>
          </p:cNvPr>
          <p:cNvPicPr>
            <a:picLocks noChangeAspect="1"/>
          </p:cNvPicPr>
          <p:nvPr/>
        </p:nvPicPr>
        <p:blipFill rotWithShape="1">
          <a:blip r:embed="rId38" cstate="print">
            <a:extLst>
              <a:ext uri="{28A0092B-C50C-407E-A947-70E740481C1C}">
                <a14:useLocalDpi xmlns:a14="http://schemas.microsoft.com/office/drawing/2010/main"/>
              </a:ext>
            </a:extLst>
          </a:blip>
          <a:srcRect/>
          <a:stretch/>
        </p:blipFill>
        <p:spPr>
          <a:xfrm>
            <a:off x="9552274" y="4337094"/>
            <a:ext cx="966007" cy="511063"/>
          </a:xfrm>
          <a:prstGeom prst="rect">
            <a:avLst/>
          </a:prstGeom>
        </p:spPr>
      </p:pic>
      <p:pic>
        <p:nvPicPr>
          <p:cNvPr id="58" name="Picture 57">
            <a:extLst>
              <a:ext uri="{FF2B5EF4-FFF2-40B4-BE49-F238E27FC236}">
                <a16:creationId xmlns:a16="http://schemas.microsoft.com/office/drawing/2014/main" id="{9FD7C91E-A009-4193-8545-3C912BEB4CBE}"/>
              </a:ext>
            </a:extLst>
          </p:cNvPr>
          <p:cNvPicPr>
            <a:picLocks noChangeAspect="1"/>
          </p:cNvPicPr>
          <p:nvPr/>
        </p:nvPicPr>
        <p:blipFill rotWithShape="1">
          <a:blip r:embed="rId39" cstate="print">
            <a:extLst>
              <a:ext uri="{28A0092B-C50C-407E-A947-70E740481C1C}">
                <a14:useLocalDpi xmlns:a14="http://schemas.microsoft.com/office/drawing/2010/main"/>
              </a:ext>
            </a:extLst>
          </a:blip>
          <a:srcRect/>
          <a:stretch/>
        </p:blipFill>
        <p:spPr>
          <a:xfrm>
            <a:off x="9373593" y="3702515"/>
            <a:ext cx="1323368" cy="445471"/>
          </a:xfrm>
          <a:prstGeom prst="rect">
            <a:avLst/>
          </a:prstGeom>
        </p:spPr>
      </p:pic>
      <p:pic>
        <p:nvPicPr>
          <p:cNvPr id="60" name="Picture 59">
            <a:extLst>
              <a:ext uri="{FF2B5EF4-FFF2-40B4-BE49-F238E27FC236}">
                <a16:creationId xmlns:a16="http://schemas.microsoft.com/office/drawing/2014/main" id="{05F24AA1-5F64-4750-A457-10DBE5E687F7}"/>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9576069" y="2999093"/>
            <a:ext cx="918417" cy="514314"/>
          </a:xfrm>
          <a:prstGeom prst="rect">
            <a:avLst/>
          </a:prstGeom>
        </p:spPr>
      </p:pic>
      <p:pic>
        <p:nvPicPr>
          <p:cNvPr id="61" name="Picture 54">
            <a:extLst>
              <a:ext uri="{FF2B5EF4-FFF2-40B4-BE49-F238E27FC236}">
                <a16:creationId xmlns:a16="http://schemas.microsoft.com/office/drawing/2014/main" id="{E94ADF56-6E95-4F38-8E6B-232BA21DCB6C}"/>
              </a:ext>
            </a:extLst>
          </p:cNvPr>
          <p:cNvPicPr>
            <a:picLocks noChangeAspect="1"/>
          </p:cNvPicPr>
          <p:nvPr/>
        </p:nvPicPr>
        <p:blipFill>
          <a:blip r:embed="rId41" cstate="email">
            <a:extLst>
              <a:ext uri="{28A0092B-C50C-407E-A947-70E740481C1C}">
                <a14:useLocalDpi xmlns:a14="http://schemas.microsoft.com/office/drawing/2010/main"/>
              </a:ext>
            </a:extLst>
          </a:blip>
          <a:srcRect/>
          <a:stretch>
            <a:fillRect/>
          </a:stretch>
        </p:blipFill>
        <p:spPr bwMode="auto">
          <a:xfrm>
            <a:off x="7142717" y="5853234"/>
            <a:ext cx="730995" cy="389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61">
            <a:extLst>
              <a:ext uri="{FF2B5EF4-FFF2-40B4-BE49-F238E27FC236}">
                <a16:creationId xmlns:a16="http://schemas.microsoft.com/office/drawing/2014/main" id="{CBAE2C91-C7D6-4146-AA3F-F33E76BC6AE6}"/>
              </a:ext>
            </a:extLst>
          </p:cNvPr>
          <p:cNvPicPr>
            <a:picLocks noChangeAspect="1"/>
          </p:cNvPicPr>
          <p:nvPr/>
        </p:nvPicPr>
        <p:blipFill rotWithShape="1">
          <a:blip r:embed="rId42" cstate="print">
            <a:extLst>
              <a:ext uri="{28A0092B-C50C-407E-A947-70E740481C1C}">
                <a14:useLocalDpi xmlns:a14="http://schemas.microsoft.com/office/drawing/2010/main"/>
              </a:ext>
            </a:extLst>
          </a:blip>
          <a:srcRect l="25180" t="7068" r="26173" b="10133"/>
          <a:stretch/>
        </p:blipFill>
        <p:spPr>
          <a:xfrm>
            <a:off x="9608076" y="5037264"/>
            <a:ext cx="886410" cy="754335"/>
          </a:xfrm>
          <a:prstGeom prst="rect">
            <a:avLst/>
          </a:prstGeom>
        </p:spPr>
      </p:pic>
      <p:pic>
        <p:nvPicPr>
          <p:cNvPr id="39" name="Picture 2" descr="Kelloggs Logo, history, meaning, symbol, PNG">
            <a:extLst>
              <a:ext uri="{FF2B5EF4-FFF2-40B4-BE49-F238E27FC236}">
                <a16:creationId xmlns:a16="http://schemas.microsoft.com/office/drawing/2014/main" id="{464F0C0B-92D6-0C45-ABFB-DD042C654869}"/>
              </a:ext>
            </a:extLst>
          </p:cNvPr>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4824260" y="1287521"/>
            <a:ext cx="868174" cy="4883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22FCB6D-50F1-DF41-A606-E249C0FC3EC1}"/>
              </a:ext>
            </a:extLst>
          </p:cNvPr>
          <p:cNvSpPr txBox="1"/>
          <p:nvPr/>
        </p:nvSpPr>
        <p:spPr bwMode="auto">
          <a:xfrm>
            <a:off x="4583878" y="5985164"/>
            <a:ext cx="1388201" cy="169277"/>
          </a:xfrm>
          <a:prstGeom prst="rect">
            <a:avLst/>
          </a:prstGeom>
          <a:noFill/>
          <a:ln w="9525" algn="ctr">
            <a:noFill/>
            <a:miter lim="800000"/>
            <a:headEnd/>
            <a:tailEnd/>
          </a:ln>
          <a:effectLst/>
        </p:spPr>
        <p:txBody>
          <a:bodyPr wrap="none" lIns="0" tIns="0" rIns="0" bIns="0" rtlCol="0">
            <a:spAutoFit/>
          </a:bodyPr>
          <a:lstStyle/>
          <a:p>
            <a:r>
              <a:rPr lang="en-US" sz="1100" b="1" dirty="0">
                <a:cs typeface="Arial" pitchFamily="34" charset="0"/>
              </a:rPr>
              <a:t>+ watch this space…</a:t>
            </a:r>
          </a:p>
        </p:txBody>
      </p:sp>
      <p:sp>
        <p:nvSpPr>
          <p:cNvPr id="52" name="TextBox 51">
            <a:extLst>
              <a:ext uri="{FF2B5EF4-FFF2-40B4-BE49-F238E27FC236}">
                <a16:creationId xmlns:a16="http://schemas.microsoft.com/office/drawing/2014/main" id="{4EF4DCE3-3466-1F4D-BAEE-04931DEA7000}"/>
              </a:ext>
            </a:extLst>
          </p:cNvPr>
          <p:cNvSpPr txBox="1"/>
          <p:nvPr/>
        </p:nvSpPr>
        <p:spPr bwMode="auto">
          <a:xfrm>
            <a:off x="9396445" y="5977551"/>
            <a:ext cx="1388201" cy="169277"/>
          </a:xfrm>
          <a:prstGeom prst="rect">
            <a:avLst/>
          </a:prstGeom>
          <a:noFill/>
          <a:ln w="9525" algn="ctr">
            <a:noFill/>
            <a:miter lim="800000"/>
            <a:headEnd/>
            <a:tailEnd/>
          </a:ln>
          <a:effectLst/>
        </p:spPr>
        <p:txBody>
          <a:bodyPr wrap="none" lIns="0" tIns="0" rIns="0" bIns="0" rtlCol="0">
            <a:spAutoFit/>
          </a:bodyPr>
          <a:lstStyle/>
          <a:p>
            <a:r>
              <a:rPr lang="en-US" sz="1100" b="1" dirty="0">
                <a:cs typeface="Arial" pitchFamily="34" charset="0"/>
              </a:rPr>
              <a:t>+ watch this space…</a:t>
            </a:r>
          </a:p>
        </p:txBody>
      </p:sp>
    </p:spTree>
    <p:extLst>
      <p:ext uri="{BB962C8B-B14F-4D97-AF65-F5344CB8AC3E}">
        <p14:creationId xmlns:p14="http://schemas.microsoft.com/office/powerpoint/2010/main" val="346607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512E-CCF8-914A-BC8E-906974F32191}"/>
              </a:ext>
            </a:extLst>
          </p:cNvPr>
          <p:cNvSpPr>
            <a:spLocks noGrp="1"/>
          </p:cNvSpPr>
          <p:nvPr>
            <p:ph type="title"/>
          </p:nvPr>
        </p:nvSpPr>
        <p:spPr>
          <a:xfrm>
            <a:off x="596901" y="185739"/>
            <a:ext cx="10470902" cy="920750"/>
          </a:xfrm>
        </p:spPr>
        <p:txBody>
          <a:bodyPr>
            <a:noAutofit/>
          </a:bodyPr>
          <a:lstStyle/>
          <a:p>
            <a:r>
              <a:rPr lang="en-US" sz="2800" dirty="0"/>
              <a:t>Our focus has changed from ‘proving &amp; planning’ to ‘building &amp; testing’</a:t>
            </a:r>
          </a:p>
        </p:txBody>
      </p:sp>
      <p:sp>
        <p:nvSpPr>
          <p:cNvPr id="3" name="Slide Number Placeholder 2">
            <a:extLst>
              <a:ext uri="{FF2B5EF4-FFF2-40B4-BE49-F238E27FC236}">
                <a16:creationId xmlns:a16="http://schemas.microsoft.com/office/drawing/2014/main" id="{59FB5D0C-D22A-E344-B456-204301E4233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A3C56-E491-49B2-93F3-63532DF516BC}" type="slidenum">
              <a:rPr kumimoji="0" lang="en-GB" sz="1000" b="0" i="0" u="none" strike="noStrike" kern="1200" cap="none" spc="0" normalizeH="0" baseline="0" noProof="0" smtClean="0">
                <a:ln>
                  <a:noFill/>
                </a:ln>
                <a:solidFill>
                  <a:srgbClr val="E80059"/>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E8005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5735C6C9-0A76-FE49-B0A1-1D871A43152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2959"/>
                </a:solidFill>
                <a:effectLst/>
                <a:uLnTx/>
                <a:uFillTx/>
                <a:latin typeface="Arial" panose="020B0604020202020204" pitchFamily="34" charset="0"/>
                <a:ea typeface="+mn-ea"/>
                <a:cs typeface="Arial" pitchFamily="34" charset="0"/>
              </a:rPr>
              <a:t>Commercial in confidence</a:t>
            </a:r>
          </a:p>
        </p:txBody>
      </p:sp>
      <p:sp>
        <p:nvSpPr>
          <p:cNvPr id="5" name="Rounded Rectangle 4">
            <a:extLst>
              <a:ext uri="{FF2B5EF4-FFF2-40B4-BE49-F238E27FC236}">
                <a16:creationId xmlns:a16="http://schemas.microsoft.com/office/drawing/2014/main" id="{9B1EFC51-62BE-7545-ACB7-61431A899CE1}"/>
              </a:ext>
            </a:extLst>
          </p:cNvPr>
          <p:cNvSpPr/>
          <p:nvPr/>
        </p:nvSpPr>
        <p:spPr bwMode="gray">
          <a:xfrm>
            <a:off x="596901" y="2731325"/>
            <a:ext cx="1695037" cy="1591293"/>
          </a:xfrm>
          <a:prstGeom prst="roundRect">
            <a:avLst/>
          </a:prstGeom>
          <a:solidFill>
            <a:schemeClr val="tx1">
              <a:lumMod val="40000"/>
              <a:lumOff val="60000"/>
            </a:schemeClr>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800" b="1" i="0" u="none" strike="noStrike" kern="1200" cap="none" spc="0" normalizeH="0" baseline="0" noProof="0" dirty="0">
                <a:ln>
                  <a:noFill/>
                </a:ln>
                <a:solidFill>
                  <a:srgbClr val="FEFFFE"/>
                </a:solidFill>
                <a:effectLst/>
                <a:uLnTx/>
                <a:uFillTx/>
                <a:latin typeface="Arial"/>
                <a:ea typeface="+mn-ea"/>
                <a:cs typeface="Arial" pitchFamily="34" charset="0"/>
              </a:rPr>
              <a:t>Phase 1</a:t>
            </a:r>
          </a:p>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400" b="1" i="0" u="none" strike="noStrike" kern="1200" cap="none" spc="0" normalizeH="0" baseline="0" noProof="0" dirty="0">
                <a:ln>
                  <a:noFill/>
                </a:ln>
                <a:solidFill>
                  <a:srgbClr val="FEFFFE"/>
                </a:solidFill>
                <a:effectLst/>
                <a:uLnTx/>
                <a:uFillTx/>
                <a:latin typeface="Arial"/>
                <a:ea typeface="+mn-ea"/>
                <a:cs typeface="Arial" pitchFamily="34" charset="0"/>
              </a:rPr>
              <a:t>A good idea?</a:t>
            </a:r>
          </a:p>
        </p:txBody>
      </p:sp>
      <p:sp>
        <p:nvSpPr>
          <p:cNvPr id="6" name="Rounded Rectangle 5">
            <a:extLst>
              <a:ext uri="{FF2B5EF4-FFF2-40B4-BE49-F238E27FC236}">
                <a16:creationId xmlns:a16="http://schemas.microsoft.com/office/drawing/2014/main" id="{9B4AED87-1477-214D-A843-EC16BEE9B6F6}"/>
              </a:ext>
            </a:extLst>
          </p:cNvPr>
          <p:cNvSpPr/>
          <p:nvPr/>
        </p:nvSpPr>
        <p:spPr bwMode="gray">
          <a:xfrm>
            <a:off x="2435597" y="2731325"/>
            <a:ext cx="1695037" cy="1591293"/>
          </a:xfrm>
          <a:prstGeom prst="roundRect">
            <a:avLst/>
          </a:prstGeom>
          <a:solidFill>
            <a:schemeClr val="tx1">
              <a:lumMod val="40000"/>
              <a:lumOff val="60000"/>
            </a:schemeClr>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800" b="1" i="0" u="none" strike="noStrike" kern="1200" cap="none" spc="0" normalizeH="0" baseline="0" noProof="0" dirty="0">
                <a:ln>
                  <a:noFill/>
                </a:ln>
                <a:solidFill>
                  <a:srgbClr val="FEFFFE"/>
                </a:solidFill>
                <a:effectLst/>
                <a:uLnTx/>
                <a:uFillTx/>
                <a:latin typeface="Arial"/>
                <a:ea typeface="+mn-ea"/>
                <a:cs typeface="Arial" pitchFamily="34" charset="0"/>
              </a:rPr>
              <a:t>Phase 2a</a:t>
            </a:r>
          </a:p>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400" b="1" i="0" u="none" strike="noStrike" kern="1200" cap="none" spc="0" normalizeH="0" baseline="0" noProof="0" dirty="0">
                <a:ln>
                  <a:noFill/>
                </a:ln>
                <a:solidFill>
                  <a:srgbClr val="FEFFFE"/>
                </a:solidFill>
                <a:effectLst/>
                <a:uLnTx/>
                <a:uFillTx/>
                <a:latin typeface="Arial"/>
                <a:ea typeface="+mn-ea"/>
                <a:cs typeface="Arial" pitchFamily="34" charset="0"/>
              </a:rPr>
              <a:t>Could it work?</a:t>
            </a:r>
          </a:p>
        </p:txBody>
      </p:sp>
      <p:sp>
        <p:nvSpPr>
          <p:cNvPr id="7" name="Rounded Rectangle 6">
            <a:extLst>
              <a:ext uri="{FF2B5EF4-FFF2-40B4-BE49-F238E27FC236}">
                <a16:creationId xmlns:a16="http://schemas.microsoft.com/office/drawing/2014/main" id="{43F2719F-82F3-AA47-940A-F6066740C0CA}"/>
              </a:ext>
            </a:extLst>
          </p:cNvPr>
          <p:cNvSpPr/>
          <p:nvPr/>
        </p:nvSpPr>
        <p:spPr bwMode="gray">
          <a:xfrm>
            <a:off x="4257304" y="2731325"/>
            <a:ext cx="1695037" cy="1591293"/>
          </a:xfrm>
          <a:prstGeom prst="roundRect">
            <a:avLst/>
          </a:prstGeom>
          <a:solidFill>
            <a:schemeClr val="tx1">
              <a:lumMod val="40000"/>
              <a:lumOff val="60000"/>
            </a:schemeClr>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800" b="1" i="0" u="none" strike="noStrike" kern="1200" cap="none" spc="0" normalizeH="0" baseline="0" noProof="0" dirty="0">
                <a:ln>
                  <a:noFill/>
                </a:ln>
                <a:solidFill>
                  <a:srgbClr val="FEFFFE"/>
                </a:solidFill>
                <a:effectLst/>
                <a:uLnTx/>
                <a:uFillTx/>
                <a:latin typeface="Arial"/>
                <a:ea typeface="+mn-ea"/>
                <a:cs typeface="Arial" pitchFamily="34" charset="0"/>
              </a:rPr>
              <a:t>Phase 2b</a:t>
            </a:r>
          </a:p>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400" b="1" i="0" u="none" strike="noStrike" kern="1200" cap="none" spc="0" normalizeH="0" baseline="0" noProof="0" dirty="0">
                <a:ln>
                  <a:noFill/>
                </a:ln>
                <a:solidFill>
                  <a:srgbClr val="FEFFFE"/>
                </a:solidFill>
                <a:effectLst/>
                <a:uLnTx/>
                <a:uFillTx/>
                <a:latin typeface="Arial"/>
                <a:ea typeface="+mn-ea"/>
                <a:cs typeface="Arial" pitchFamily="34" charset="0"/>
              </a:rPr>
              <a:t>Does it work?</a:t>
            </a:r>
          </a:p>
        </p:txBody>
      </p:sp>
      <p:sp>
        <p:nvSpPr>
          <p:cNvPr id="8" name="Rounded Rectangle 7">
            <a:extLst>
              <a:ext uri="{FF2B5EF4-FFF2-40B4-BE49-F238E27FC236}">
                <a16:creationId xmlns:a16="http://schemas.microsoft.com/office/drawing/2014/main" id="{9E8009B4-1FB6-5E4D-9996-845696BE53A3}"/>
              </a:ext>
            </a:extLst>
          </p:cNvPr>
          <p:cNvSpPr/>
          <p:nvPr/>
        </p:nvSpPr>
        <p:spPr bwMode="gray">
          <a:xfrm>
            <a:off x="6096000" y="2731325"/>
            <a:ext cx="1695037" cy="1591293"/>
          </a:xfrm>
          <a:prstGeom prst="roundRect">
            <a:avLst/>
          </a:prstGeom>
          <a:solidFill>
            <a:schemeClr val="accent5">
              <a:lumMod val="40000"/>
              <a:lumOff val="60000"/>
            </a:schemeClr>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800" b="1" i="0" u="none" strike="noStrike" kern="1200" cap="none" spc="0" normalizeH="0" baseline="0" noProof="0" dirty="0">
                <a:ln>
                  <a:noFill/>
                </a:ln>
                <a:solidFill>
                  <a:srgbClr val="FEFFFE"/>
                </a:solidFill>
                <a:effectLst/>
                <a:uLnTx/>
                <a:uFillTx/>
                <a:latin typeface="Arial"/>
                <a:ea typeface="+mn-ea"/>
                <a:cs typeface="Arial" pitchFamily="34" charset="0"/>
              </a:rPr>
              <a:t>Phase 3</a:t>
            </a:r>
          </a:p>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400" b="1" i="0" u="none" strike="noStrike" kern="1200" cap="none" spc="0" normalizeH="0" baseline="0" noProof="0" dirty="0">
                <a:ln>
                  <a:noFill/>
                </a:ln>
                <a:solidFill>
                  <a:srgbClr val="FEFFFE"/>
                </a:solidFill>
                <a:effectLst/>
                <a:uLnTx/>
                <a:uFillTx/>
                <a:latin typeface="Arial"/>
                <a:ea typeface="+mn-ea"/>
                <a:cs typeface="Arial" pitchFamily="34" charset="0"/>
              </a:rPr>
              <a:t>Build</a:t>
            </a:r>
          </a:p>
        </p:txBody>
      </p:sp>
      <p:sp>
        <p:nvSpPr>
          <p:cNvPr id="9" name="Rounded Rectangle 8">
            <a:extLst>
              <a:ext uri="{FF2B5EF4-FFF2-40B4-BE49-F238E27FC236}">
                <a16:creationId xmlns:a16="http://schemas.microsoft.com/office/drawing/2014/main" id="{C4EC8687-9BA4-384C-9ACE-74448660D3B6}"/>
              </a:ext>
            </a:extLst>
          </p:cNvPr>
          <p:cNvSpPr/>
          <p:nvPr/>
        </p:nvSpPr>
        <p:spPr bwMode="gray">
          <a:xfrm>
            <a:off x="7934696" y="2731325"/>
            <a:ext cx="1695037" cy="1591293"/>
          </a:xfrm>
          <a:prstGeom prst="roundRect">
            <a:avLst/>
          </a:prstGeom>
          <a:solidFill>
            <a:schemeClr val="accent5">
              <a:lumMod val="60000"/>
              <a:lumOff val="40000"/>
            </a:schemeClr>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800" b="1" i="0" u="none" strike="noStrike" kern="1200" cap="none" spc="0" normalizeH="0" baseline="0" noProof="0" dirty="0">
                <a:ln>
                  <a:noFill/>
                </a:ln>
                <a:solidFill>
                  <a:srgbClr val="FEFFFE"/>
                </a:solidFill>
                <a:effectLst/>
                <a:uLnTx/>
                <a:uFillTx/>
                <a:latin typeface="Arial"/>
                <a:ea typeface="+mn-ea"/>
                <a:cs typeface="Arial" pitchFamily="34" charset="0"/>
              </a:rPr>
              <a:t>Phase 4</a:t>
            </a:r>
          </a:p>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400" b="1" i="0" u="none" strike="noStrike" kern="1200" cap="none" spc="0" normalizeH="0" baseline="0" noProof="0" dirty="0">
                <a:ln>
                  <a:noFill/>
                </a:ln>
                <a:solidFill>
                  <a:srgbClr val="FEFFFE"/>
                </a:solidFill>
                <a:effectLst/>
                <a:uLnTx/>
                <a:uFillTx/>
                <a:latin typeface="Arial"/>
                <a:ea typeface="+mn-ea"/>
                <a:cs typeface="Arial" pitchFamily="34" charset="0"/>
              </a:rPr>
              <a:t>Trials &amp; Venture</a:t>
            </a:r>
          </a:p>
        </p:txBody>
      </p:sp>
      <p:sp>
        <p:nvSpPr>
          <p:cNvPr id="10" name="Rounded Rectangle 9">
            <a:extLst>
              <a:ext uri="{FF2B5EF4-FFF2-40B4-BE49-F238E27FC236}">
                <a16:creationId xmlns:a16="http://schemas.microsoft.com/office/drawing/2014/main" id="{3222048B-9CE5-2843-AAD3-F0DF5A7C5D91}"/>
              </a:ext>
            </a:extLst>
          </p:cNvPr>
          <p:cNvSpPr/>
          <p:nvPr/>
        </p:nvSpPr>
        <p:spPr bwMode="gray">
          <a:xfrm>
            <a:off x="9773392" y="2731325"/>
            <a:ext cx="1695037" cy="1591293"/>
          </a:xfrm>
          <a:prstGeom prst="roundRect">
            <a:avLst/>
          </a:prstGeom>
          <a:solidFill>
            <a:schemeClr val="accent5"/>
          </a:solidFill>
          <a:ln w="9525" algn="ctr">
            <a:no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800" b="1" i="0" u="none" strike="noStrike" kern="1200" cap="none" spc="0" normalizeH="0" baseline="0" noProof="0" dirty="0">
                <a:ln>
                  <a:noFill/>
                </a:ln>
                <a:solidFill>
                  <a:srgbClr val="FEFFFE"/>
                </a:solidFill>
                <a:effectLst/>
                <a:uLnTx/>
                <a:uFillTx/>
                <a:latin typeface="Arial"/>
                <a:ea typeface="+mn-ea"/>
                <a:cs typeface="Arial" pitchFamily="34" charset="0"/>
              </a:rPr>
              <a:t>Phase 5</a:t>
            </a:r>
          </a:p>
          <a:p>
            <a:pPr marL="0" marR="0" lvl="0" indent="0" algn="ctr" defTabSz="914400" rtl="0" eaLnBrk="1" fontAlgn="auto" latinLnBrk="0" hangingPunct="1">
              <a:lnSpc>
                <a:spcPct val="100000"/>
              </a:lnSpc>
              <a:spcBef>
                <a:spcPct val="0"/>
              </a:spcBef>
              <a:spcAft>
                <a:spcPts val="0"/>
              </a:spcAft>
              <a:buClrTx/>
              <a:buSzPct val="90000"/>
              <a:buFontTx/>
              <a:buNone/>
              <a:tabLst/>
              <a:defRPr/>
            </a:pPr>
            <a:endParaRPr kumimoji="0" lang="en-US" sz="1600" b="1" i="0" u="none" strike="noStrike" kern="1200" cap="none" spc="0" normalizeH="0" baseline="0" noProof="0" dirty="0">
              <a:ln>
                <a:noFill/>
              </a:ln>
              <a:solidFill>
                <a:srgbClr val="FEFFFE"/>
              </a:solidFill>
              <a:effectLst/>
              <a:uLnTx/>
              <a:uFillTx/>
              <a:latin typeface="Arial"/>
              <a:ea typeface="+mn-ea"/>
              <a:cs typeface="Arial" pitchFamily="34" charset="0"/>
            </a:endParaRPr>
          </a:p>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1400" b="1" i="0" u="none" strike="noStrike" kern="1200" cap="none" spc="0" normalizeH="0" baseline="0" noProof="0" dirty="0">
                <a:ln>
                  <a:noFill/>
                </a:ln>
                <a:solidFill>
                  <a:srgbClr val="FEFFFE"/>
                </a:solidFill>
                <a:effectLst/>
                <a:uLnTx/>
                <a:uFillTx/>
                <a:latin typeface="Arial"/>
                <a:ea typeface="+mn-ea"/>
                <a:cs typeface="Arial" pitchFamily="34" charset="0"/>
              </a:rPr>
              <a:t>Launch</a:t>
            </a:r>
          </a:p>
        </p:txBody>
      </p:sp>
      <p:cxnSp>
        <p:nvCxnSpPr>
          <p:cNvPr id="12" name="Straight Connector 11">
            <a:extLst>
              <a:ext uri="{FF2B5EF4-FFF2-40B4-BE49-F238E27FC236}">
                <a16:creationId xmlns:a16="http://schemas.microsoft.com/office/drawing/2014/main" id="{F281D1DF-CCA4-B04D-AD38-718E027D00F5}"/>
              </a:ext>
            </a:extLst>
          </p:cNvPr>
          <p:cNvCxnSpPr/>
          <p:nvPr/>
        </p:nvCxnSpPr>
        <p:spPr bwMode="gray">
          <a:xfrm>
            <a:off x="6507674" y="2327564"/>
            <a:ext cx="0" cy="2636322"/>
          </a:xfrm>
          <a:prstGeom prst="line">
            <a:avLst/>
          </a:prstGeom>
          <a:noFill/>
          <a:ln w="12700">
            <a:solidFill>
              <a:schemeClr val="accent1"/>
            </a:solidFill>
            <a:prstDash val="dash"/>
            <a:round/>
            <a:headEnd/>
            <a:tailEnd/>
          </a:ln>
          <a:effectLst/>
        </p:spPr>
      </p:cxnSp>
      <p:sp>
        <p:nvSpPr>
          <p:cNvPr id="13" name="TextBox 12">
            <a:extLst>
              <a:ext uri="{FF2B5EF4-FFF2-40B4-BE49-F238E27FC236}">
                <a16:creationId xmlns:a16="http://schemas.microsoft.com/office/drawing/2014/main" id="{69493B07-F449-964C-BF62-3B6F6EC48B1F}"/>
              </a:ext>
            </a:extLst>
          </p:cNvPr>
          <p:cNvSpPr txBox="1"/>
          <p:nvPr/>
        </p:nvSpPr>
        <p:spPr bwMode="auto">
          <a:xfrm>
            <a:off x="5631342" y="4789759"/>
            <a:ext cx="867673" cy="184666"/>
          </a:xfrm>
          <a:prstGeom prst="rect">
            <a:avLst/>
          </a:prstGeom>
          <a:noFill/>
          <a:ln w="9525" algn="ctr">
            <a:noFill/>
            <a:miter lim="800000"/>
            <a:headEnd/>
            <a:tailEnd/>
          </a:ln>
          <a:effectLst/>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70058"/>
                </a:solidFill>
                <a:effectLst/>
                <a:uLnTx/>
                <a:uFillTx/>
                <a:latin typeface="Arial"/>
                <a:ea typeface="+mn-ea"/>
                <a:cs typeface="Arial" pitchFamily="34" charset="0"/>
              </a:rPr>
              <a:t>We are here</a:t>
            </a:r>
          </a:p>
        </p:txBody>
      </p:sp>
      <p:sp>
        <p:nvSpPr>
          <p:cNvPr id="16" name="TextBox 15">
            <a:extLst>
              <a:ext uri="{FF2B5EF4-FFF2-40B4-BE49-F238E27FC236}">
                <a16:creationId xmlns:a16="http://schemas.microsoft.com/office/drawing/2014/main" id="{C282E09A-05F3-5A47-8624-0EDBD5CA2622}"/>
              </a:ext>
            </a:extLst>
          </p:cNvPr>
          <p:cNvSpPr txBox="1"/>
          <p:nvPr/>
        </p:nvSpPr>
        <p:spPr bwMode="auto">
          <a:xfrm>
            <a:off x="6682335" y="4512760"/>
            <a:ext cx="512961" cy="276999"/>
          </a:xfrm>
          <a:prstGeom prst="rect">
            <a:avLst/>
          </a:prstGeom>
          <a:noFill/>
          <a:ln w="9525" algn="ctr">
            <a:noFill/>
            <a:miter lim="800000"/>
            <a:headEnd/>
            <a:tailEnd/>
          </a:ln>
          <a:effectLst/>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200">
                    <a:lumMod val="40000"/>
                    <a:lumOff val="60000"/>
                  </a:srgbClr>
                </a:solidFill>
                <a:effectLst/>
                <a:uLnTx/>
                <a:uFillTx/>
                <a:latin typeface="Arial"/>
                <a:ea typeface="+mn-ea"/>
                <a:cs typeface="Arial" pitchFamily="34" charset="0"/>
              </a:rPr>
              <a:t>2022</a:t>
            </a:r>
          </a:p>
        </p:txBody>
      </p:sp>
      <p:sp>
        <p:nvSpPr>
          <p:cNvPr id="17" name="TextBox 16">
            <a:extLst>
              <a:ext uri="{FF2B5EF4-FFF2-40B4-BE49-F238E27FC236}">
                <a16:creationId xmlns:a16="http://schemas.microsoft.com/office/drawing/2014/main" id="{D94D8913-7963-2A4E-B1A6-3AC0BD66F7E9}"/>
              </a:ext>
            </a:extLst>
          </p:cNvPr>
          <p:cNvSpPr txBox="1"/>
          <p:nvPr/>
        </p:nvSpPr>
        <p:spPr bwMode="auto">
          <a:xfrm>
            <a:off x="8525733" y="4512759"/>
            <a:ext cx="512961" cy="276999"/>
          </a:xfrm>
          <a:prstGeom prst="rect">
            <a:avLst/>
          </a:prstGeom>
          <a:noFill/>
          <a:ln w="9525" algn="ctr">
            <a:noFill/>
            <a:miter lim="800000"/>
            <a:headEnd/>
            <a:tailEnd/>
          </a:ln>
          <a:effectLst/>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200">
                    <a:lumMod val="60000"/>
                    <a:lumOff val="40000"/>
                  </a:srgbClr>
                </a:solidFill>
                <a:effectLst/>
                <a:uLnTx/>
                <a:uFillTx/>
                <a:latin typeface="Arial"/>
                <a:ea typeface="+mn-ea"/>
                <a:cs typeface="Arial" pitchFamily="34" charset="0"/>
              </a:rPr>
              <a:t>2023</a:t>
            </a:r>
          </a:p>
        </p:txBody>
      </p:sp>
      <p:sp>
        <p:nvSpPr>
          <p:cNvPr id="18" name="TextBox 17">
            <a:extLst>
              <a:ext uri="{FF2B5EF4-FFF2-40B4-BE49-F238E27FC236}">
                <a16:creationId xmlns:a16="http://schemas.microsoft.com/office/drawing/2014/main" id="{A0C7A160-9B3D-FA43-99AE-2085F6955BC7}"/>
              </a:ext>
            </a:extLst>
          </p:cNvPr>
          <p:cNvSpPr txBox="1"/>
          <p:nvPr/>
        </p:nvSpPr>
        <p:spPr bwMode="auto">
          <a:xfrm>
            <a:off x="10369131" y="4512759"/>
            <a:ext cx="512961" cy="276999"/>
          </a:xfrm>
          <a:prstGeom prst="rect">
            <a:avLst/>
          </a:prstGeom>
          <a:noFill/>
          <a:ln w="9525" algn="ctr">
            <a:noFill/>
            <a:miter lim="800000"/>
            <a:headEnd/>
            <a:tailEnd/>
          </a:ln>
          <a:effectLst/>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2A200"/>
                </a:solidFill>
                <a:effectLst/>
                <a:uLnTx/>
                <a:uFillTx/>
                <a:latin typeface="Arial"/>
                <a:ea typeface="+mn-ea"/>
                <a:cs typeface="Arial" pitchFamily="34" charset="0"/>
              </a:rPr>
              <a:t>2024</a:t>
            </a:r>
          </a:p>
        </p:txBody>
      </p:sp>
    </p:spTree>
    <p:extLst>
      <p:ext uri="{BB962C8B-B14F-4D97-AF65-F5344CB8AC3E}">
        <p14:creationId xmlns:p14="http://schemas.microsoft.com/office/powerpoint/2010/main" val="167151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BBA2-9EC5-234C-890A-291234435DB1}"/>
              </a:ext>
            </a:extLst>
          </p:cNvPr>
          <p:cNvSpPr>
            <a:spLocks noGrp="1"/>
          </p:cNvSpPr>
          <p:nvPr>
            <p:ph type="title"/>
          </p:nvPr>
        </p:nvSpPr>
        <p:spPr>
          <a:xfrm>
            <a:off x="596900" y="185739"/>
            <a:ext cx="10518403" cy="920750"/>
          </a:xfrm>
        </p:spPr>
        <p:txBody>
          <a:bodyPr>
            <a:normAutofit/>
          </a:bodyPr>
          <a:lstStyle/>
          <a:p>
            <a:r>
              <a:rPr lang="en-US" sz="3000" dirty="0"/>
              <a:t>In the early stages of the live service, we envisage 4 Origin products</a:t>
            </a:r>
          </a:p>
        </p:txBody>
      </p:sp>
      <p:sp>
        <p:nvSpPr>
          <p:cNvPr id="3" name="Slide Number Placeholder 2">
            <a:extLst>
              <a:ext uri="{FF2B5EF4-FFF2-40B4-BE49-F238E27FC236}">
                <a16:creationId xmlns:a16="http://schemas.microsoft.com/office/drawing/2014/main" id="{A4C5DECA-0C89-E340-9FE6-2A06B2C718C9}"/>
              </a:ext>
            </a:extLst>
          </p:cNvPr>
          <p:cNvSpPr>
            <a:spLocks noGrp="1"/>
          </p:cNvSpPr>
          <p:nvPr>
            <p:ph type="sldNum" sz="quarter" idx="4"/>
          </p:nvPr>
        </p:nvSpPr>
        <p:spPr/>
        <p:txBody>
          <a:bodyPr/>
          <a:lstStyle/>
          <a:p>
            <a:fld id="{525A3C56-E491-49B2-93F3-63532DF516BC}" type="slidenum">
              <a:rPr lang="en-GB" smtClean="0"/>
              <a:pPr/>
              <a:t>9</a:t>
            </a:fld>
            <a:endParaRPr lang="en-GB" dirty="0"/>
          </a:p>
        </p:txBody>
      </p:sp>
      <p:sp>
        <p:nvSpPr>
          <p:cNvPr id="4" name="Footer Placeholder 3">
            <a:extLst>
              <a:ext uri="{FF2B5EF4-FFF2-40B4-BE49-F238E27FC236}">
                <a16:creationId xmlns:a16="http://schemas.microsoft.com/office/drawing/2014/main" id="{1D7A6F51-B9C1-3146-9B2B-EAA0316442EA}"/>
              </a:ext>
            </a:extLst>
          </p:cNvPr>
          <p:cNvSpPr>
            <a:spLocks noGrp="1"/>
          </p:cNvSpPr>
          <p:nvPr>
            <p:ph type="ftr" sz="quarter" idx="3"/>
          </p:nvPr>
        </p:nvSpPr>
        <p:spPr/>
        <p:txBody>
          <a:bodyPr/>
          <a:lstStyle/>
          <a:p>
            <a:r>
              <a:rPr lang="en-GB" dirty="0"/>
              <a:t>Commercial in confidence</a:t>
            </a:r>
          </a:p>
        </p:txBody>
      </p:sp>
      <p:sp>
        <p:nvSpPr>
          <p:cNvPr id="5" name="Rounded Rectangle 4">
            <a:extLst>
              <a:ext uri="{FF2B5EF4-FFF2-40B4-BE49-F238E27FC236}">
                <a16:creationId xmlns:a16="http://schemas.microsoft.com/office/drawing/2014/main" id="{779BA420-FF30-F94C-83F3-DE09E867907F}"/>
              </a:ext>
            </a:extLst>
          </p:cNvPr>
          <p:cNvSpPr/>
          <p:nvPr/>
        </p:nvSpPr>
        <p:spPr bwMode="gray">
          <a:xfrm>
            <a:off x="1570679" y="2243490"/>
            <a:ext cx="1404939" cy="1023885"/>
          </a:xfrm>
          <a:prstGeom prst="roundRect">
            <a:avLst/>
          </a:prstGeom>
          <a:solidFill>
            <a:schemeClr val="accent2">
              <a:lumMod val="20000"/>
              <a:lumOff val="80000"/>
            </a:schemeClr>
          </a:solidFill>
          <a:ln w="28575" algn="ctr">
            <a:solidFill>
              <a:schemeClr val="accent2">
                <a:lumMod val="60000"/>
                <a:lumOff val="40000"/>
              </a:schemeClr>
            </a:solid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2000" b="1" i="0" u="none" strike="noStrike" kern="1200" cap="none" spc="0" normalizeH="0" baseline="0" noProof="0" dirty="0">
                <a:ln>
                  <a:noFill/>
                </a:ln>
                <a:solidFill>
                  <a:schemeClr val="accent2">
                    <a:lumMod val="60000"/>
                    <a:lumOff val="40000"/>
                  </a:schemeClr>
                </a:solidFill>
                <a:effectLst/>
                <a:uLnTx/>
                <a:uFillTx/>
                <a:latin typeface="Arial"/>
                <a:ea typeface="+mn-ea"/>
                <a:cs typeface="Arial" pitchFamily="34" charset="0"/>
              </a:rPr>
              <a:t> Core</a:t>
            </a:r>
          </a:p>
        </p:txBody>
      </p:sp>
      <p:sp>
        <p:nvSpPr>
          <p:cNvPr id="6" name="Rounded Rectangle 5">
            <a:extLst>
              <a:ext uri="{FF2B5EF4-FFF2-40B4-BE49-F238E27FC236}">
                <a16:creationId xmlns:a16="http://schemas.microsoft.com/office/drawing/2014/main" id="{317C8A41-2EF7-AD44-B542-B18FA6D1DE72}"/>
              </a:ext>
            </a:extLst>
          </p:cNvPr>
          <p:cNvSpPr/>
          <p:nvPr/>
        </p:nvSpPr>
        <p:spPr bwMode="gray">
          <a:xfrm>
            <a:off x="3437453" y="2243488"/>
            <a:ext cx="1404939" cy="1023886"/>
          </a:xfrm>
          <a:prstGeom prst="roundRect">
            <a:avLst/>
          </a:prstGeom>
          <a:noFill/>
          <a:ln w="28575" algn="ctr">
            <a:solidFill>
              <a:schemeClr val="accent2">
                <a:lumMod val="60000"/>
                <a:lumOff val="40000"/>
              </a:schemeClr>
            </a:solid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sz="2000" b="1" i="0" u="none" strike="noStrike" kern="1200" cap="none" spc="0" normalizeH="0" baseline="0" noProof="0" dirty="0">
                <a:ln>
                  <a:noFill/>
                </a:ln>
                <a:solidFill>
                  <a:schemeClr val="accent2">
                    <a:lumMod val="60000"/>
                    <a:lumOff val="40000"/>
                  </a:schemeClr>
                </a:solidFill>
                <a:effectLst/>
                <a:uLnTx/>
                <a:uFillTx/>
                <a:latin typeface="Arial"/>
                <a:ea typeface="+mn-ea"/>
                <a:cs typeface="Arial" pitchFamily="34" charset="0"/>
              </a:rPr>
              <a:t> Premium</a:t>
            </a:r>
          </a:p>
        </p:txBody>
      </p:sp>
      <p:sp>
        <p:nvSpPr>
          <p:cNvPr id="7" name="Rounded Rectangle 6">
            <a:extLst>
              <a:ext uri="{FF2B5EF4-FFF2-40B4-BE49-F238E27FC236}">
                <a16:creationId xmlns:a16="http://schemas.microsoft.com/office/drawing/2014/main" id="{562458D6-A21A-BA4E-A0B9-970701EA3CDF}"/>
              </a:ext>
            </a:extLst>
          </p:cNvPr>
          <p:cNvSpPr/>
          <p:nvPr/>
        </p:nvSpPr>
        <p:spPr bwMode="gray">
          <a:xfrm>
            <a:off x="1570679" y="3763476"/>
            <a:ext cx="1404939" cy="1023885"/>
          </a:xfrm>
          <a:prstGeom prst="roundRect">
            <a:avLst/>
          </a:prstGeom>
          <a:noFill/>
          <a:ln w="28575" algn="ctr">
            <a:solidFill>
              <a:schemeClr val="accent1"/>
            </a:solid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b="1" i="0" u="none" strike="noStrike" kern="1200" cap="none" spc="0" normalizeH="0" baseline="0" noProof="0" dirty="0">
                <a:ln>
                  <a:noFill/>
                </a:ln>
                <a:solidFill>
                  <a:schemeClr val="accent1"/>
                </a:solidFill>
                <a:effectLst/>
                <a:uLnTx/>
                <a:uFillTx/>
                <a:latin typeface="Arial"/>
                <a:ea typeface="+mn-ea"/>
                <a:cs typeface="Arial" pitchFamily="34" charset="0"/>
              </a:rPr>
              <a:t> Campaign</a:t>
            </a:r>
          </a:p>
        </p:txBody>
      </p:sp>
      <p:sp>
        <p:nvSpPr>
          <p:cNvPr id="8" name="Rounded Rectangle 7">
            <a:extLst>
              <a:ext uri="{FF2B5EF4-FFF2-40B4-BE49-F238E27FC236}">
                <a16:creationId xmlns:a16="http://schemas.microsoft.com/office/drawing/2014/main" id="{EBA0F895-C597-CE44-8347-A053B847747B}"/>
              </a:ext>
            </a:extLst>
          </p:cNvPr>
          <p:cNvSpPr/>
          <p:nvPr/>
        </p:nvSpPr>
        <p:spPr bwMode="gray">
          <a:xfrm>
            <a:off x="3437452" y="3763476"/>
            <a:ext cx="1404939" cy="1023886"/>
          </a:xfrm>
          <a:prstGeom prst="roundRect">
            <a:avLst/>
          </a:prstGeom>
          <a:noFill/>
          <a:ln w="28575" algn="ctr">
            <a:solidFill>
              <a:schemeClr val="accent1"/>
            </a:solidFill>
            <a:miter lim="800000"/>
            <a:headEnd/>
            <a:tailEnd/>
          </a:ln>
          <a:effectLst/>
        </p:spPr>
        <p:txBody>
          <a:bodyPr lIns="63500" tIns="0" rIns="64800" bIns="0" rtlCol="0" anchor="ctr"/>
          <a:lstStyle/>
          <a:p>
            <a:pPr marL="0" marR="0" lvl="0" indent="0" algn="ctr" defTabSz="914400" rtl="0" eaLnBrk="1" fontAlgn="auto" latinLnBrk="0" hangingPunct="1">
              <a:lnSpc>
                <a:spcPct val="100000"/>
              </a:lnSpc>
              <a:spcBef>
                <a:spcPct val="0"/>
              </a:spcBef>
              <a:spcAft>
                <a:spcPts val="0"/>
              </a:spcAft>
              <a:buClrTx/>
              <a:buSzPct val="90000"/>
              <a:buFontTx/>
              <a:buNone/>
              <a:tabLst/>
              <a:defRPr/>
            </a:pPr>
            <a:r>
              <a:rPr kumimoji="0" lang="en-US" b="1" i="0" u="none" strike="noStrike" kern="1200" cap="none" spc="0" normalizeH="0" baseline="0" noProof="0" dirty="0">
                <a:ln>
                  <a:noFill/>
                </a:ln>
                <a:solidFill>
                  <a:schemeClr val="accent1"/>
                </a:solidFill>
                <a:effectLst/>
                <a:uLnTx/>
                <a:uFillTx/>
                <a:latin typeface="Arial"/>
                <a:ea typeface="+mn-ea"/>
                <a:cs typeface="Arial" pitchFamily="34" charset="0"/>
              </a:rPr>
              <a:t> Tactical</a:t>
            </a:r>
          </a:p>
        </p:txBody>
      </p:sp>
      <p:sp>
        <p:nvSpPr>
          <p:cNvPr id="9" name="TextBox 8">
            <a:extLst>
              <a:ext uri="{FF2B5EF4-FFF2-40B4-BE49-F238E27FC236}">
                <a16:creationId xmlns:a16="http://schemas.microsoft.com/office/drawing/2014/main" id="{70A3D251-BDE4-9546-8D47-72EE816636E5}"/>
              </a:ext>
            </a:extLst>
          </p:cNvPr>
          <p:cNvSpPr txBox="1"/>
          <p:nvPr/>
        </p:nvSpPr>
        <p:spPr bwMode="auto">
          <a:xfrm>
            <a:off x="240642" y="2616931"/>
            <a:ext cx="1090042" cy="276999"/>
          </a:xfrm>
          <a:prstGeom prst="rect">
            <a:avLst/>
          </a:prstGeom>
          <a:noFill/>
          <a:ln w="9525" algn="ctr">
            <a:noFill/>
            <a:miter lim="800000"/>
            <a:headEnd/>
            <a:tailEnd/>
          </a:ln>
          <a:effectLst/>
        </p:spPr>
        <p:txBody>
          <a:bodyPr wrap="none" lIns="0" tIns="0" rIns="0" bIns="0" rtlCol="0">
            <a:spAutoFit/>
          </a:bodyPr>
          <a:lstStyle/>
          <a:p>
            <a:r>
              <a:rPr lang="en-US" b="1" dirty="0">
                <a:solidFill>
                  <a:schemeClr val="accent2">
                    <a:lumMod val="60000"/>
                    <a:lumOff val="40000"/>
                  </a:schemeClr>
                </a:solidFill>
                <a:cs typeface="Arial" pitchFamily="34" charset="0"/>
              </a:rPr>
              <a:t>Reporting</a:t>
            </a:r>
          </a:p>
        </p:txBody>
      </p:sp>
      <p:sp>
        <p:nvSpPr>
          <p:cNvPr id="10" name="TextBox 9">
            <a:extLst>
              <a:ext uri="{FF2B5EF4-FFF2-40B4-BE49-F238E27FC236}">
                <a16:creationId xmlns:a16="http://schemas.microsoft.com/office/drawing/2014/main" id="{2F1A2D47-F39B-FA44-8024-AC3B0EFE23C9}"/>
              </a:ext>
            </a:extLst>
          </p:cNvPr>
          <p:cNvSpPr txBox="1"/>
          <p:nvPr/>
        </p:nvSpPr>
        <p:spPr bwMode="auto">
          <a:xfrm>
            <a:off x="343234" y="4136918"/>
            <a:ext cx="974626" cy="276999"/>
          </a:xfrm>
          <a:prstGeom prst="rect">
            <a:avLst/>
          </a:prstGeom>
          <a:noFill/>
          <a:ln w="9525" algn="ctr">
            <a:noFill/>
            <a:miter lim="800000"/>
            <a:headEnd/>
            <a:tailEnd/>
          </a:ln>
          <a:effectLst/>
        </p:spPr>
        <p:txBody>
          <a:bodyPr wrap="none" lIns="0" tIns="0" rIns="0" bIns="0" rtlCol="0">
            <a:spAutoFit/>
          </a:bodyPr>
          <a:lstStyle/>
          <a:p>
            <a:r>
              <a:rPr lang="en-US" b="1" dirty="0">
                <a:solidFill>
                  <a:schemeClr val="accent1"/>
                </a:solidFill>
                <a:cs typeface="Arial" pitchFamily="34" charset="0"/>
              </a:rPr>
              <a:t>Planning</a:t>
            </a:r>
          </a:p>
        </p:txBody>
      </p:sp>
      <p:cxnSp>
        <p:nvCxnSpPr>
          <p:cNvPr id="12" name="Straight Arrow Connector 11">
            <a:extLst>
              <a:ext uri="{FF2B5EF4-FFF2-40B4-BE49-F238E27FC236}">
                <a16:creationId xmlns:a16="http://schemas.microsoft.com/office/drawing/2014/main" id="{B2343507-D026-1F4D-8EBB-05B2B1C6D30D}"/>
              </a:ext>
            </a:extLst>
          </p:cNvPr>
          <p:cNvCxnSpPr/>
          <p:nvPr/>
        </p:nvCxnSpPr>
        <p:spPr bwMode="gray">
          <a:xfrm>
            <a:off x="1793176" y="2018800"/>
            <a:ext cx="2743200" cy="0"/>
          </a:xfrm>
          <a:prstGeom prst="straightConnector1">
            <a:avLst/>
          </a:prstGeom>
          <a:noFill/>
          <a:ln w="12700">
            <a:solidFill>
              <a:srgbClr val="407080"/>
            </a:solidFill>
            <a:round/>
            <a:headEnd/>
            <a:tailEnd type="arrow" w="lg" len="med"/>
          </a:ln>
          <a:effectLst/>
        </p:spPr>
      </p:cxnSp>
      <p:sp>
        <p:nvSpPr>
          <p:cNvPr id="13" name="TextBox 12">
            <a:extLst>
              <a:ext uri="{FF2B5EF4-FFF2-40B4-BE49-F238E27FC236}">
                <a16:creationId xmlns:a16="http://schemas.microsoft.com/office/drawing/2014/main" id="{3929C212-9DEC-324C-BF2F-98B8B21F8E54}"/>
              </a:ext>
            </a:extLst>
          </p:cNvPr>
          <p:cNvSpPr txBox="1"/>
          <p:nvPr/>
        </p:nvSpPr>
        <p:spPr bwMode="auto">
          <a:xfrm>
            <a:off x="2689110" y="1830511"/>
            <a:ext cx="1117294" cy="184666"/>
          </a:xfrm>
          <a:prstGeom prst="rect">
            <a:avLst/>
          </a:prstGeom>
          <a:noFill/>
          <a:ln w="9525" algn="ctr">
            <a:noFill/>
            <a:miter lim="800000"/>
            <a:headEnd/>
            <a:tailEnd/>
          </a:ln>
          <a:effectLst/>
        </p:spPr>
        <p:txBody>
          <a:bodyPr wrap="none" lIns="0" tIns="0" rIns="0" bIns="0" rtlCol="0">
            <a:spAutoFit/>
          </a:bodyPr>
          <a:lstStyle/>
          <a:p>
            <a:r>
              <a:rPr lang="en-US" sz="1200" dirty="0">
                <a:solidFill>
                  <a:srgbClr val="407080"/>
                </a:solidFill>
                <a:cs typeface="Arial" pitchFamily="34" charset="0"/>
              </a:rPr>
              <a:t>Data Granularity</a:t>
            </a:r>
          </a:p>
        </p:txBody>
      </p:sp>
      <p:sp>
        <p:nvSpPr>
          <p:cNvPr id="15" name="Google Shape;70;p11">
            <a:extLst>
              <a:ext uri="{FF2B5EF4-FFF2-40B4-BE49-F238E27FC236}">
                <a16:creationId xmlns:a16="http://schemas.microsoft.com/office/drawing/2014/main" id="{9D4824D0-D5B6-C145-BDEB-04CD835D4A42}"/>
              </a:ext>
            </a:extLst>
          </p:cNvPr>
          <p:cNvSpPr txBox="1"/>
          <p:nvPr/>
        </p:nvSpPr>
        <p:spPr>
          <a:xfrm>
            <a:off x="5254407" y="1922843"/>
            <a:ext cx="6994567" cy="316094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spcBef>
                <a:spcPts val="0"/>
              </a:spcBef>
              <a:spcAft>
                <a:spcPts val="0"/>
              </a:spcAft>
              <a:buClrTx/>
              <a:buSzTx/>
              <a:buFontTx/>
              <a:buNone/>
              <a:tabLst/>
              <a:defRPr/>
            </a:pPr>
            <a:r>
              <a:rPr kumimoji="0" lang="en" sz="1600" b="1" i="0" u="none" strike="noStrike" kern="1200" cap="none" spc="0" normalizeH="0" baseline="0" noProof="0" dirty="0">
                <a:ln>
                  <a:noFill/>
                </a:ln>
                <a:solidFill>
                  <a:schemeClr val="accent2">
                    <a:lumMod val="60000"/>
                    <a:lumOff val="40000"/>
                  </a:schemeClr>
                </a:solidFill>
                <a:effectLst/>
                <a:uLnTx/>
                <a:uFillTx/>
                <a:latin typeface="+mj-lt"/>
                <a:ea typeface="Roboto"/>
                <a:cs typeface="Roboto"/>
                <a:sym typeface="Roboto"/>
              </a:rPr>
              <a:t>Core Reporting </a:t>
            </a:r>
            <a:r>
              <a:rPr kumimoji="0" lang="en" sz="1600" i="0" u="none" strike="noStrike" kern="1200" cap="none" spc="0" normalizeH="0" baseline="0" noProof="0" dirty="0">
                <a:ln>
                  <a:noFill/>
                </a:ln>
                <a:solidFill>
                  <a:schemeClr val="accent2">
                    <a:lumMod val="60000"/>
                    <a:lumOff val="40000"/>
                  </a:schemeClr>
                </a:solidFill>
                <a:effectLst/>
                <a:uLnTx/>
                <a:uFillTx/>
                <a:latin typeface="+mj-lt"/>
                <a:ea typeface="Roboto"/>
                <a:cs typeface="Roboto"/>
                <a:sym typeface="Roboto"/>
              </a:rPr>
              <a:t>is designed to fulfil the primary advertiser use case:</a:t>
            </a:r>
          </a:p>
          <a:p>
            <a:pPr marL="0" marR="0" lvl="0" indent="0" algn="l" defTabSz="914400" rtl="0" eaLnBrk="1" fontAlgn="auto" latinLnBrk="0" hangingPunct="1">
              <a:spcBef>
                <a:spcPts val="0"/>
              </a:spcBef>
              <a:spcAft>
                <a:spcPts val="0"/>
              </a:spcAft>
              <a:buClrTx/>
              <a:buSzTx/>
              <a:buFontTx/>
              <a:buNone/>
              <a:tabLst/>
              <a:defRPr/>
            </a:pPr>
            <a:endParaRPr kumimoji="0" lang="en" sz="1600" i="0" u="none" strike="noStrike" kern="1200" cap="none" spc="0" normalizeH="0" baseline="0" noProof="0" dirty="0">
              <a:ln>
                <a:noFill/>
              </a:ln>
              <a:solidFill>
                <a:schemeClr val="accent2">
                  <a:lumMod val="60000"/>
                  <a:lumOff val="40000"/>
                </a:schemeClr>
              </a:solidFill>
              <a:effectLst/>
              <a:uLnTx/>
              <a:uFillTx/>
              <a:latin typeface="+mj-lt"/>
              <a:ea typeface="Roboto"/>
              <a:cs typeface="Roboto"/>
              <a:sym typeface="Roboto"/>
            </a:endParaRPr>
          </a:p>
          <a:p>
            <a:pPr marR="0" lvl="0" algn="l" defTabSz="914400" rtl="0" eaLnBrk="1" fontAlgn="auto" latinLnBrk="0" hangingPunct="1">
              <a:spcBef>
                <a:spcPts val="0"/>
              </a:spcBef>
              <a:spcAft>
                <a:spcPts val="0"/>
              </a:spcAft>
              <a:buClrTx/>
              <a:buSzTx/>
              <a:tabLst/>
              <a:defRPr/>
            </a:pPr>
            <a:r>
              <a:rPr lang="en" sz="1400" dirty="0">
                <a:solidFill>
                  <a:schemeClr val="accent2">
                    <a:lumMod val="60000"/>
                    <a:lumOff val="40000"/>
                  </a:schemeClr>
                </a:solidFill>
                <a:latin typeface="+mj-lt"/>
                <a:ea typeface="Roboto"/>
                <a:cs typeface="Roboto"/>
                <a:sym typeface="Roboto"/>
              </a:rPr>
              <a:t>R</a:t>
            </a:r>
            <a:r>
              <a:rPr kumimoji="0" lang="en" sz="1400" i="0" u="none" strike="noStrike" kern="1200" cap="none" spc="0" normalizeH="0" baseline="0" noProof="0" dirty="0">
                <a:ln>
                  <a:noFill/>
                </a:ln>
                <a:solidFill>
                  <a:schemeClr val="accent2">
                    <a:lumMod val="60000"/>
                    <a:lumOff val="40000"/>
                  </a:schemeClr>
                </a:solidFill>
                <a:effectLst/>
                <a:uLnTx/>
                <a:uFillTx/>
                <a:latin typeface="+mj-lt"/>
                <a:ea typeface="Roboto"/>
                <a:cs typeface="Roboto"/>
                <a:sym typeface="Roboto"/>
              </a:rPr>
              <a:t>eporting total, unique &amp; incremental reach &amp; frequency</a:t>
            </a:r>
          </a:p>
          <a:p>
            <a:pPr marR="0" lvl="0" algn="l" defTabSz="914400" rtl="0" eaLnBrk="1" fontAlgn="auto" latinLnBrk="0" hangingPunct="1">
              <a:spcBef>
                <a:spcPts val="0"/>
              </a:spcBef>
              <a:spcAft>
                <a:spcPts val="0"/>
              </a:spcAft>
              <a:buClrTx/>
              <a:buSzTx/>
              <a:tabLst/>
              <a:defRPr/>
            </a:pPr>
            <a:endParaRPr kumimoji="0" lang="en" sz="1400" i="0" u="none" strike="noStrike" kern="1200" cap="none" spc="0" normalizeH="0" baseline="0" noProof="0" dirty="0">
              <a:ln>
                <a:noFill/>
              </a:ln>
              <a:solidFill>
                <a:schemeClr val="accent2">
                  <a:lumMod val="60000"/>
                  <a:lumOff val="40000"/>
                </a:schemeClr>
              </a:solidFill>
              <a:effectLst/>
              <a:uLnTx/>
              <a:uFillTx/>
              <a:latin typeface="+mj-lt"/>
              <a:ea typeface="Roboto"/>
              <a:cs typeface="Roboto"/>
              <a:sym typeface="Roboto"/>
            </a:endParaRPr>
          </a:p>
          <a:p>
            <a:pPr marR="0" lvl="0" algn="l" defTabSz="914400" rtl="0" eaLnBrk="1" fontAlgn="auto" latinLnBrk="0" hangingPunct="1">
              <a:spcBef>
                <a:spcPts val="0"/>
              </a:spcBef>
              <a:spcAft>
                <a:spcPts val="0"/>
              </a:spcAft>
              <a:buClrTx/>
              <a:buSzTx/>
              <a:tabLst/>
              <a:defRPr/>
            </a:pPr>
            <a:r>
              <a:rPr lang="en" sz="1400" dirty="0">
                <a:solidFill>
                  <a:schemeClr val="accent2">
                    <a:lumMod val="60000"/>
                    <a:lumOff val="40000"/>
                  </a:schemeClr>
                </a:solidFill>
                <a:latin typeface="+mj-lt"/>
                <a:ea typeface="Roboto"/>
                <a:cs typeface="Roboto"/>
                <a:sym typeface="Roboto"/>
              </a:rPr>
              <a:t>I</a:t>
            </a:r>
            <a:r>
              <a:rPr kumimoji="0" lang="en" sz="1400" i="0" u="none" strike="noStrike" kern="1200" cap="none" spc="0" normalizeH="0" baseline="0" noProof="0" dirty="0">
                <a:ln>
                  <a:noFill/>
                </a:ln>
                <a:solidFill>
                  <a:schemeClr val="accent2">
                    <a:lumMod val="60000"/>
                    <a:lumOff val="40000"/>
                  </a:schemeClr>
                </a:solidFill>
                <a:effectLst/>
                <a:uLnTx/>
                <a:uFillTx/>
                <a:latin typeface="+mj-lt"/>
                <a:ea typeface="Roboto"/>
                <a:cs typeface="Roboto"/>
                <a:sym typeface="Roboto"/>
              </a:rPr>
              <a:t>nforming the movement of budget within a campaign</a:t>
            </a:r>
          </a:p>
          <a:p>
            <a:pPr>
              <a:defRPr/>
            </a:pPr>
            <a:endParaRPr lang="en-GB" sz="1400" dirty="0">
              <a:solidFill>
                <a:schemeClr val="accent2">
                  <a:lumMod val="60000"/>
                  <a:lumOff val="40000"/>
                </a:schemeClr>
              </a:solidFill>
              <a:ea typeface="Roboto Light"/>
              <a:cs typeface="Roboto Light"/>
              <a:sym typeface="Roboto Light"/>
            </a:endParaRPr>
          </a:p>
          <a:p>
            <a:pPr marL="285750" indent="-285750">
              <a:buFont typeface="Arial" panose="020B0604020202020204" pitchFamily="34" charset="0"/>
              <a:buChar char="•"/>
              <a:defRPr/>
            </a:pPr>
            <a:r>
              <a:rPr lang="en-GB" sz="1400" dirty="0">
                <a:solidFill>
                  <a:schemeClr val="accent2">
                    <a:lumMod val="60000"/>
                    <a:lumOff val="40000"/>
                  </a:schemeClr>
                </a:solidFill>
                <a:ea typeface="Roboto Light"/>
                <a:cs typeface="Roboto Light"/>
                <a:sym typeface="Roboto Light"/>
              </a:rPr>
              <a:t>Duration/viewability data reported against user-defined standards</a:t>
            </a:r>
          </a:p>
          <a:p>
            <a:pPr marL="285750" indent="-285750">
              <a:buFont typeface="Arial" panose="020B0604020202020204" pitchFamily="34" charset="0"/>
              <a:buChar char="•"/>
              <a:defRPr/>
            </a:pPr>
            <a:endParaRPr lang="en-GB" sz="1400" dirty="0">
              <a:solidFill>
                <a:schemeClr val="accent2">
                  <a:lumMod val="60000"/>
                  <a:lumOff val="40000"/>
                </a:schemeClr>
              </a:solidFill>
              <a:ea typeface="Roboto Light"/>
              <a:cs typeface="Roboto Light"/>
              <a:sym typeface="Roboto Light"/>
            </a:endParaRPr>
          </a:p>
          <a:p>
            <a:pPr marL="285750" indent="-285750">
              <a:buFont typeface="Arial" panose="020B0604020202020204" pitchFamily="34" charset="0"/>
              <a:buChar char="•"/>
              <a:defRPr/>
            </a:pPr>
            <a:r>
              <a:rPr lang="en-GB" sz="1400" dirty="0">
                <a:solidFill>
                  <a:schemeClr val="accent2">
                    <a:lumMod val="60000"/>
                    <a:lumOff val="40000"/>
                  </a:schemeClr>
                </a:solidFill>
                <a:ea typeface="Roboto Light"/>
                <a:cs typeface="Roboto Light"/>
                <a:sym typeface="Roboto Light"/>
              </a:rPr>
              <a:t>Data provided at channel (e.g. social) and publisher (e.g. Facebook) levels</a:t>
            </a:r>
          </a:p>
          <a:p>
            <a:pPr marL="285750" indent="-285750">
              <a:buFont typeface="Arial" panose="020B0604020202020204" pitchFamily="34" charset="0"/>
              <a:buChar char="•"/>
              <a:defRPr/>
            </a:pPr>
            <a:endParaRPr lang="en-GB" sz="1400" dirty="0">
              <a:solidFill>
                <a:schemeClr val="accent2">
                  <a:lumMod val="60000"/>
                  <a:lumOff val="40000"/>
                </a:schemeClr>
              </a:solidFill>
              <a:ea typeface="Roboto Light"/>
              <a:cs typeface="Roboto Light"/>
              <a:sym typeface="Roboto Light"/>
            </a:endParaRPr>
          </a:p>
          <a:p>
            <a:pPr marL="285750" indent="-285750">
              <a:buFont typeface="Arial" panose="020B0604020202020204" pitchFamily="34" charset="0"/>
              <a:buChar char="•"/>
              <a:defRPr/>
            </a:pPr>
            <a:r>
              <a:rPr lang="en-GB" sz="1400" dirty="0">
                <a:solidFill>
                  <a:schemeClr val="accent2">
                    <a:lumMod val="60000"/>
                    <a:lumOff val="40000"/>
                  </a:schemeClr>
                </a:solidFill>
                <a:ea typeface="Roboto Light"/>
                <a:cs typeface="Roboto Light"/>
                <a:sym typeface="Roboto Light"/>
              </a:rPr>
              <a:t>Cut by the most important audiences (age, gender, social grade, presence of kids)</a:t>
            </a:r>
          </a:p>
        </p:txBody>
      </p:sp>
      <p:sp>
        <p:nvSpPr>
          <p:cNvPr id="16" name="Rectangle 15">
            <a:extLst>
              <a:ext uri="{FF2B5EF4-FFF2-40B4-BE49-F238E27FC236}">
                <a16:creationId xmlns:a16="http://schemas.microsoft.com/office/drawing/2014/main" id="{1D94E09D-23D1-B247-BF6A-0A39BD5445BC}"/>
              </a:ext>
            </a:extLst>
          </p:cNvPr>
          <p:cNvSpPr/>
          <p:nvPr/>
        </p:nvSpPr>
        <p:spPr>
          <a:xfrm>
            <a:off x="5019302" y="2874323"/>
            <a:ext cx="6994567" cy="307777"/>
          </a:xfrm>
          <a:prstGeom prst="rect">
            <a:avLst/>
          </a:prstGeom>
        </p:spPr>
        <p:txBody>
          <a:bodyPr wrap="square">
            <a:spAutoFit/>
          </a:bodyPr>
          <a:lstStyle/>
          <a:p>
            <a:pPr marL="742950" lvl="1" indent="-285750">
              <a:buFont typeface="Arial" panose="020B0604020202020204" pitchFamily="34" charset="0"/>
              <a:buChar char="•"/>
              <a:defRPr/>
            </a:pPr>
            <a:endParaRPr lang="en-GB" sz="1400" dirty="0">
              <a:solidFill>
                <a:schemeClr val="accent2">
                  <a:lumMod val="60000"/>
                  <a:lumOff val="40000"/>
                </a:schemeClr>
              </a:solidFill>
              <a:ea typeface="Roboto Light"/>
              <a:cs typeface="Roboto Light"/>
              <a:sym typeface="Roboto Light"/>
            </a:endParaRPr>
          </a:p>
        </p:txBody>
      </p:sp>
      <p:sp>
        <p:nvSpPr>
          <p:cNvPr id="17" name="Rectangle 16">
            <a:extLst>
              <a:ext uri="{FF2B5EF4-FFF2-40B4-BE49-F238E27FC236}">
                <a16:creationId xmlns:a16="http://schemas.microsoft.com/office/drawing/2014/main" id="{4B23E23B-E969-9E49-867F-73E59D2CE5EE}"/>
              </a:ext>
            </a:extLst>
          </p:cNvPr>
          <p:cNvSpPr/>
          <p:nvPr/>
        </p:nvSpPr>
        <p:spPr bwMode="gray">
          <a:xfrm>
            <a:off x="3210723" y="2137558"/>
            <a:ext cx="1808579" cy="1365760"/>
          </a:xfrm>
          <a:prstGeom prst="rect">
            <a:avLst/>
          </a:prstGeom>
          <a:solidFill>
            <a:srgbClr val="FFFFFF">
              <a:alpha val="50980"/>
            </a:srgbClr>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
        <p:nvSpPr>
          <p:cNvPr id="18" name="Rectangle 17">
            <a:extLst>
              <a:ext uri="{FF2B5EF4-FFF2-40B4-BE49-F238E27FC236}">
                <a16:creationId xmlns:a16="http://schemas.microsoft.com/office/drawing/2014/main" id="{7C65A879-C26A-CD47-B329-316A9D5E709F}"/>
              </a:ext>
            </a:extLst>
          </p:cNvPr>
          <p:cNvSpPr/>
          <p:nvPr/>
        </p:nvSpPr>
        <p:spPr bwMode="gray">
          <a:xfrm>
            <a:off x="1495991" y="3622075"/>
            <a:ext cx="3523311" cy="1365760"/>
          </a:xfrm>
          <a:prstGeom prst="rect">
            <a:avLst/>
          </a:prstGeom>
          <a:solidFill>
            <a:srgbClr val="FFFFFF">
              <a:alpha val="50980"/>
            </a:srgbClr>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extLst>
      <p:ext uri="{BB962C8B-B14F-4D97-AF65-F5344CB8AC3E}">
        <p14:creationId xmlns:p14="http://schemas.microsoft.com/office/powerpoint/2010/main" val="603670782"/>
      </p:ext>
    </p:extLst>
  </p:cSld>
  <p:clrMapOvr>
    <a:masterClrMapping/>
  </p:clrMapOvr>
</p:sld>
</file>

<file path=ppt/theme/theme1.xml><?xml version="1.0" encoding="utf-8"?>
<a:theme xmlns:a="http://schemas.openxmlformats.org/drawingml/2006/main" name="CGI Widescreen Beet">
  <a:themeElements>
    <a:clrScheme name="Origin 1">
      <a:dk1>
        <a:srgbClr val="232959"/>
      </a:dk1>
      <a:lt1>
        <a:srgbClr val="FEFFFE"/>
      </a:lt1>
      <a:dk2>
        <a:srgbClr val="232959"/>
      </a:dk2>
      <a:lt2>
        <a:srgbClr val="FEFFFE"/>
      </a:lt2>
      <a:accent1>
        <a:srgbClr val="E70058"/>
      </a:accent1>
      <a:accent2>
        <a:srgbClr val="232959"/>
      </a:accent2>
      <a:accent3>
        <a:srgbClr val="F8ECE1"/>
      </a:accent3>
      <a:accent4>
        <a:srgbClr val="00919C"/>
      </a:accent4>
      <a:accent5>
        <a:srgbClr val="F2A200"/>
      </a:accent5>
      <a:accent6>
        <a:srgbClr val="242F3C"/>
      </a:accent6>
      <a:hlink>
        <a:srgbClr val="00919C"/>
      </a:hlink>
      <a:folHlink>
        <a:srgbClr val="0091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custClrLst>
    <a:custClr name="White">
      <a:srgbClr val="FFFFFF"/>
    </a:custClr>
    <a:custClr name="CGI Pumpkin - Light">
      <a:srgbClr val="F2DDCE"/>
    </a:custClr>
    <a:custClr name="CGI Honey - Light">
      <a:srgbClr val="F2E6CE"/>
    </a:custClr>
    <a:custClr name="CGI Beet - Light">
      <a:srgbClr val="E6DADD"/>
    </a:custClr>
    <a:custClr name="CGI Ice - Light">
      <a:srgbClr val="DAECF2"/>
    </a:custClr>
    <a:custClr name="&#10;CGI Cloud - Light">
      <a:srgbClr val="E4E8EB"/>
    </a:custClr>
    <a:custClr name="White">
      <a:srgbClr val="FFFFFF"/>
    </a:custClr>
    <a:custClr name="White">
      <a:srgbClr val="FFFFFF"/>
    </a:custClr>
    <a:custClr name="White">
      <a:srgbClr val="FFFFFF"/>
    </a:custClr>
    <a:custClr name="White">
      <a:srgbClr val="FFFFFF"/>
    </a:custClr>
    <a:custClr name="CGI Cherry">
      <a:srgbClr val="E31937"/>
    </a:custClr>
    <a:custClr name="CGI Pumpkin">
      <a:srgbClr val="FF6A00"/>
    </a:custClr>
    <a:custClr name="CGI Honey">
      <a:srgbClr val="F2A200"/>
    </a:custClr>
    <a:custClr name="CGI Beet ">
      <a:srgbClr val="991F3D"/>
    </a:custClr>
    <a:custClr name="CGI Ice ">
      <a:srgbClr val="A1C4D0"/>
    </a:custClr>
    <a:custClr name="CGI CLoud">
      <a:srgbClr val="A5ACB0"/>
    </a:custClr>
    <a:custClr name="White">
      <a:srgbClr val="FFFFFF"/>
    </a:custClr>
    <a:custClr name="White">
      <a:srgbClr val="FFFFFF"/>
    </a:custClr>
    <a:custClr name="White">
      <a:srgbClr val="FFFFFF"/>
    </a:custClr>
    <a:custClr name="White">
      <a:srgbClr val="FFFFFF"/>
    </a:custClr>
    <a:custClr name="CGI Cherry - Dark 1">
      <a:srgbClr val="CC0033"/>
    </a:custClr>
    <a:custClr name="CGI Pumpkin - Dark 1">
      <a:srgbClr val="C15000"/>
    </a:custClr>
    <a:custClr name="CGI Honey - Dark 1">
      <a:srgbClr val="CC8800"/>
    </a:custClr>
    <a:custClr name="CGI Beet - Dark 1">
      <a:srgbClr val="660A21"/>
    </a:custClr>
    <a:custClr name="CGI Ice - Dark 1">
      <a:srgbClr val="6BA1B3"/>
    </a:custClr>
    <a:custClr name="CGI Cloud - Dark 1">
      <a:srgbClr val="737B80"/>
    </a:custClr>
    <a:custClr name="White">
      <a:srgbClr val="FFFFFF"/>
    </a:custClr>
    <a:custClr name="White">
      <a:srgbClr val="FFFFFF"/>
    </a:custClr>
    <a:custClr name="White">
      <a:srgbClr val="FFFFFF"/>
    </a:custClr>
    <a:custClr name="White">
      <a:srgbClr val="FFFFFF"/>
    </a:custClr>
    <a:custClr name="CGI Cherry - Dark 2">
      <a:srgbClr val="B3002D"/>
    </a:custClr>
    <a:custClr name="White">
      <a:srgbClr val="FFFFFF"/>
    </a:custClr>
    <a:custClr name="CGI Honey - Dark 2">
      <a:srgbClr val="8C5E00"/>
    </a:custClr>
    <a:custClr name="White">
      <a:srgbClr val="FFFFFF"/>
    </a:custClr>
    <a:custClr name="CGI Ice - Dark 2">
      <a:srgbClr val="407080"/>
    </a:custClr>
    <a:custClr name="CGI Cloud - Dark 3">
      <a:srgbClr val="505659"/>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CGI Ice - Dark 3">
      <a:srgbClr val="1F414D"/>
    </a:custClr>
    <a:custClr name="CGI Cloud - Dark 3">
      <a:srgbClr val="2B3033"/>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nscreen;2057;Pos1;Date1;CGI Widescreen Image Template - V17 EN.potx" id="{07EC1DCA-069A-4050-B398-29C8CFDB92E0}" vid="{D4043B88-207C-4139-BC18-99DFE75448BF}"/>
    </a:ext>
  </a:extLst>
</a:theme>
</file>

<file path=ppt/theme/theme2.xml><?xml version="1.0" encoding="utf-8"?>
<a:theme xmlns:a="http://schemas.openxmlformats.org/drawingml/2006/main" name="Office Theme">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B37FD41C829541B0638E90CC1EAB4F" ma:contentTypeVersion="13" ma:contentTypeDescription="Create a new document." ma:contentTypeScope="" ma:versionID="b97392c5ce94bfdb07d5ab335e400424">
  <xsd:schema xmlns:xsd="http://www.w3.org/2001/XMLSchema" xmlns:xs="http://www.w3.org/2001/XMLSchema" xmlns:p="http://schemas.microsoft.com/office/2006/metadata/properties" xmlns:ns2="5fa65f80-b98c-4785-b11c-7fe31689c53a" xmlns:ns3="3b7537fc-f889-442f-aaa5-cd6048c5d3e4" targetNamespace="http://schemas.microsoft.com/office/2006/metadata/properties" ma:root="true" ma:fieldsID="2c28e13dca8f5154100aa1504566408c" ns2:_="" ns3:_="">
    <xsd:import namespace="5fa65f80-b98c-4785-b11c-7fe31689c53a"/>
    <xsd:import namespace="3b7537fc-f889-442f-aaa5-cd6048c5d3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65f80-b98c-4785-b11c-7fe31689c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7537fc-f889-442f-aaa5-cd6048c5d3e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2.xml><?xml version="1.0" encoding="utf-8"?>
<ds:datastoreItem xmlns:ds="http://schemas.openxmlformats.org/officeDocument/2006/customXml" ds:itemID="{2F4C4F6A-F6A5-45C8-BAAA-52FB70E387C7}">
  <ds:schemaRefs>
    <ds:schemaRef ds:uri="5fa65f80-b98c-4785-b11c-7fe31689c53a"/>
    <ds:schemaRef ds:uri="http://purl.org/dc/terms/"/>
    <ds:schemaRef ds:uri="http://purl.org/dc/dcmitype/"/>
    <ds:schemaRef ds:uri="3b7537fc-f889-442f-aaa5-cd6048c5d3e4"/>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DA392B0-45DE-4B8E-9327-11FFDC3EC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65f80-b98c-4785-b11c-7fe31689c53a"/>
    <ds:schemaRef ds:uri="3b7537fc-f889-442f-aaa5-cd6048c5d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Onscreen;2057;Pos1;Date1;CGI Widescreen Image Template - V17 EN</Template>
  <TotalTime>28351</TotalTime>
  <Words>703</Words>
  <Application>Microsoft Office PowerPoint</Application>
  <PresentationFormat>Widescreen</PresentationFormat>
  <Paragraphs>117</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Big Caslon Medium</vt:lpstr>
      <vt:lpstr>Helvetica Neue</vt:lpstr>
      <vt:lpstr>Helvetica Neue Light</vt:lpstr>
      <vt:lpstr>Verdana</vt:lpstr>
      <vt:lpstr>CGI Widescreen Beet</vt:lpstr>
      <vt:lpstr>PowerPoint Presentation</vt:lpstr>
      <vt:lpstr>Origin An introduction – Advertiser Levy Consultation</vt:lpstr>
      <vt:lpstr>PowerPoint Presentation</vt:lpstr>
      <vt:lpstr>PowerPoint Presentation</vt:lpstr>
      <vt:lpstr>PowerPoint Presentation</vt:lpstr>
      <vt:lpstr>The aim: deliver the WFA ‘North Star’ in the UK</vt:lpstr>
      <vt:lpstr>We are continually expanding our support on both buy and sell sides…</vt:lpstr>
      <vt:lpstr>Our focus has changed from ‘proving &amp; planning’ to ‘building &amp; testing’</vt:lpstr>
      <vt:lpstr>In the early stages of the live service, we envisage 4 Origin products</vt:lpstr>
      <vt:lpstr>Advertiser Levy – the industry-wide consultation is in play </vt:lpstr>
      <vt:lpstr>Q&amp;A</vt:lpstr>
      <vt:lpstr>PowerPoint Presentation</vt:lpstr>
    </vt:vector>
  </TitlesOfParts>
  <Manager/>
  <Company>Origin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Template</dc:title>
  <dc:subject>General Use</dc:subject>
  <dc:creator>SH TC</dc:creator>
  <cp:keywords/>
  <dc:description/>
  <cp:lastModifiedBy>Elvira Bagge</cp:lastModifiedBy>
  <cp:revision>37</cp:revision>
  <cp:lastPrinted>2022-01-10T20:11:35Z</cp:lastPrinted>
  <dcterms:created xsi:type="dcterms:W3CDTF">2018-03-29T13:37:19Z</dcterms:created>
  <dcterms:modified xsi:type="dcterms:W3CDTF">2022-04-21T11:09:36Z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0x010100BAB37FD41C829541B0638E90CC1EAB4F</vt:lpwstr>
  </property>
</Properties>
</file>