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681" r:id="rId5"/>
    <p:sldMasterId id="2147483711" r:id="rId6"/>
    <p:sldMasterId id="2147483714" r:id="rId7"/>
    <p:sldMasterId id="2147483722" r:id="rId8"/>
  </p:sldMasterIdLst>
  <p:notesMasterIdLst>
    <p:notesMasterId r:id="rId50"/>
  </p:notesMasterIdLst>
  <p:sldIdLst>
    <p:sldId id="2147479926" r:id="rId9"/>
    <p:sldId id="2147479924" r:id="rId10"/>
    <p:sldId id="2147479923" r:id="rId11"/>
    <p:sldId id="272" r:id="rId12"/>
    <p:sldId id="273" r:id="rId13"/>
    <p:sldId id="275" r:id="rId14"/>
    <p:sldId id="268" r:id="rId15"/>
    <p:sldId id="269" r:id="rId16"/>
    <p:sldId id="270" r:id="rId17"/>
    <p:sldId id="267" r:id="rId18"/>
    <p:sldId id="2147327310" r:id="rId19"/>
    <p:sldId id="2147327354" r:id="rId20"/>
    <p:sldId id="2147480590" r:id="rId21"/>
    <p:sldId id="2147480510" r:id="rId22"/>
    <p:sldId id="2147480591" r:id="rId23"/>
    <p:sldId id="2147481315" r:id="rId24"/>
    <p:sldId id="2147480635" r:id="rId25"/>
    <p:sldId id="2147481311" r:id="rId26"/>
    <p:sldId id="2147480589" r:id="rId27"/>
    <p:sldId id="2147480592" r:id="rId28"/>
    <p:sldId id="258" r:id="rId29"/>
    <p:sldId id="2147469031" r:id="rId30"/>
    <p:sldId id="2147469032" r:id="rId31"/>
    <p:sldId id="2147469033" r:id="rId32"/>
    <p:sldId id="2147481313" r:id="rId33"/>
    <p:sldId id="2147480760" r:id="rId34"/>
    <p:sldId id="1366" r:id="rId35"/>
    <p:sldId id="2147481312" r:id="rId36"/>
    <p:sldId id="2147481314" r:id="rId37"/>
    <p:sldId id="2147327339" r:id="rId38"/>
    <p:sldId id="257" r:id="rId39"/>
    <p:sldId id="265" r:id="rId40"/>
    <p:sldId id="2147479282" r:id="rId41"/>
    <p:sldId id="314" r:id="rId42"/>
    <p:sldId id="321" r:id="rId43"/>
    <p:sldId id="320" r:id="rId44"/>
    <p:sldId id="318" r:id="rId45"/>
    <p:sldId id="319" r:id="rId46"/>
    <p:sldId id="2147479284" r:id="rId47"/>
    <p:sldId id="2147479283" r:id="rId48"/>
    <p:sldId id="307" r:id="rId49"/>
  </p:sldIdLst>
  <p:sldSz cx="12192000" cy="6858000"/>
  <p:notesSz cx="6858000" cy="9144000"/>
  <p:embeddedFontLst>
    <p:embeddedFont>
      <p:font typeface="Avenir Heavy" panose="020B0604020202020204" charset="0"/>
      <p:bold r:id="rId51"/>
      <p:italic r:id="rId52"/>
      <p:boldItalic r:id="rId53"/>
    </p:embeddedFont>
    <p:embeddedFont>
      <p:font typeface="Lato" panose="020F0502020204030203" pitchFamily="34" charset="0"/>
      <p:regular r:id="rId54"/>
      <p:bold r:id="rId55"/>
      <p:italic r:id="rId56"/>
      <p:boldItalic r:id="rId57"/>
    </p:embeddedFont>
    <p:embeddedFont>
      <p:font typeface="Lato Black" panose="020F0502020204030203" pitchFamily="34" charset="0"/>
      <p:bold r:id="rId58"/>
      <p:italic r:id="rId59"/>
      <p:boldItalic r:id="rId60"/>
    </p:embeddedFont>
    <p:embeddedFont>
      <p:font typeface="Lato Bold" panose="020F0502020204030203" charset="0"/>
      <p:bold r:id="rId61"/>
    </p:embeddedFont>
    <p:embeddedFont>
      <p:font typeface="Lato Regular" panose="020F0502020204030203" charset="0"/>
      <p:regular r:id="rId62"/>
      <p:bold r:id="rId63"/>
      <p:italic r:id="rId64"/>
      <p:boldItalic r:id="rId65"/>
    </p:embeddedFont>
    <p:embeddedFont>
      <p:font typeface="Muli Regular" panose="020B0604020202020204" charset="0"/>
      <p:regular r:id="rId66"/>
    </p:embeddedFont>
    <p:embeddedFont>
      <p:font typeface="Open Sans" panose="020B0606030504020204" pitchFamily="34" charset="0"/>
      <p:regular r:id="rId67"/>
      <p:bold r:id="rId68"/>
      <p:italic r:id="rId69"/>
      <p:boldItalic r:id="rId70"/>
    </p:embeddedFont>
  </p:embeddedFontLst>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51E2EE-E530-40CA-BEB6-151C9576D969}">
          <p14:sldIdLst/>
        </p14:section>
        <p14:section name="Default Section" id="{33B7489B-6705-4035-A221-CE71C00A2392}">
          <p14:sldIdLst>
            <p14:sldId id="2147479926"/>
            <p14:sldId id="2147479924"/>
            <p14:sldId id="2147479923"/>
            <p14:sldId id="272"/>
            <p14:sldId id="273"/>
            <p14:sldId id="275"/>
            <p14:sldId id="268"/>
            <p14:sldId id="269"/>
            <p14:sldId id="270"/>
            <p14:sldId id="267"/>
          </p14:sldIdLst>
        </p14:section>
        <p14:section name="Default Section" id="{4F5E16C2-C6E3-6747-8AD2-F6B94D4BBE4D}">
          <p14:sldIdLst>
            <p14:sldId id="2147327310"/>
            <p14:sldId id="2147327354"/>
            <p14:sldId id="2147480590"/>
            <p14:sldId id="2147480510"/>
            <p14:sldId id="2147480591"/>
            <p14:sldId id="2147481315"/>
            <p14:sldId id="2147480635"/>
            <p14:sldId id="2147481311"/>
            <p14:sldId id="2147480589"/>
            <p14:sldId id="2147480592"/>
            <p14:sldId id="258"/>
            <p14:sldId id="2147469031"/>
            <p14:sldId id="2147469032"/>
            <p14:sldId id="2147469033"/>
            <p14:sldId id="2147481313"/>
            <p14:sldId id="2147480760"/>
            <p14:sldId id="1366"/>
            <p14:sldId id="2147481312"/>
            <p14:sldId id="2147481314"/>
            <p14:sldId id="2147327339"/>
            <p14:sldId id="257"/>
            <p14:sldId id="265"/>
            <p14:sldId id="2147479282"/>
            <p14:sldId id="314"/>
            <p14:sldId id="321"/>
            <p14:sldId id="320"/>
            <p14:sldId id="318"/>
            <p14:sldId id="319"/>
            <p14:sldId id="2147479284"/>
            <p14:sldId id="2147479283"/>
            <p14:sldId id="3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C04B22-B191-BB0E-60B8-BBB29896C897}" name="Natasha Panaretos" initials="NP" userId="2465e2b47aef671a" providerId="Windows Live"/>
  <p188:author id="{8443ED59-20C7-4FDF-8DCA-8A14D1AA1C8C}" name="Microsoft Office User" initials="MOU" userId="Microsoft Office User" providerId="None"/>
  <p188:author id="{DD768D5B-1A31-1FD5-14FA-E0F167686514}" name="Paul Frampton" initials="" userId="S::pframpton@goodwaygroup.com::d909b773-281c-48d1-a1ee-232b9f85a5d1" providerId="AD"/>
  <p188:author id="{D26BB56A-5BC3-4D3A-3554-08CBD091F5F4}" name="Viviana Toro" initials="VT" userId="S::vtoro@goodwaygroup.com::82943d1e-e8bb-47ca-8886-e675a54675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7AB2"/>
    <a:srgbClr val="FFFFFF"/>
    <a:srgbClr val="0E0000"/>
    <a:srgbClr val="1A1D30"/>
    <a:srgbClr val="726784"/>
    <a:srgbClr val="0000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85426"/>
  </p:normalViewPr>
  <p:slideViewPr>
    <p:cSldViewPr snapToGrid="0">
      <p:cViewPr varScale="1">
        <p:scale>
          <a:sx n="87" d="100"/>
          <a:sy n="87" d="100"/>
        </p:scale>
        <p:origin x="1476"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1.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Master" Target="slideMasters/slideMaster5.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7.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vira Bagge" userId="e6418314-2e41-4a57-80a0-f40013f41725" providerId="ADAL" clId="{642D4AC4-72AF-4B91-9660-74BEB95C38A2}"/>
    <pc:docChg chg="custSel delSld modSld modSection">
      <pc:chgData name="Elvira Bagge" userId="e6418314-2e41-4a57-80a0-f40013f41725" providerId="ADAL" clId="{642D4AC4-72AF-4B91-9660-74BEB95C38A2}" dt="2025-02-28T13:48:16.446" v="41" actId="14100"/>
      <pc:docMkLst>
        <pc:docMk/>
      </pc:docMkLst>
      <pc:sldChg chg="del">
        <pc:chgData name="Elvira Bagge" userId="e6418314-2e41-4a57-80a0-f40013f41725" providerId="ADAL" clId="{642D4AC4-72AF-4B91-9660-74BEB95C38A2}" dt="2025-02-28T13:47:41.166" v="0" actId="2696"/>
        <pc:sldMkLst>
          <pc:docMk/>
          <pc:sldMk cId="502734909" sldId="262"/>
        </pc:sldMkLst>
      </pc:sldChg>
      <pc:sldChg chg="modSp mod">
        <pc:chgData name="Elvira Bagge" userId="e6418314-2e41-4a57-80a0-f40013f41725" providerId="ADAL" clId="{642D4AC4-72AF-4B91-9660-74BEB95C38A2}" dt="2025-02-28T13:48:16.446" v="41" actId="14100"/>
        <pc:sldMkLst>
          <pc:docMk/>
          <pc:sldMk cId="1623174958" sldId="2147479926"/>
        </pc:sldMkLst>
        <pc:spChg chg="mod">
          <ac:chgData name="Elvira Bagge" userId="e6418314-2e41-4a57-80a0-f40013f41725" providerId="ADAL" clId="{642D4AC4-72AF-4B91-9660-74BEB95C38A2}" dt="2025-02-28T13:48:16.446" v="41" actId="14100"/>
          <ac:spMkLst>
            <pc:docMk/>
            <pc:sldMk cId="1623174958" sldId="2147479926"/>
            <ac:spMk id="2" creationId="{B70FC3CF-B534-B87C-FB33-5736A1D4F67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danielknapp\Downloads\RetailMediaData-ACTIVE_20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r>
              <a:rPr lang="en-US" sz="1600" b="1">
                <a:latin typeface="Open Sans" panose="020B0606030504020204" pitchFamily="34" charset="0"/>
                <a:ea typeface="Open Sans" panose="020B0606030504020204" pitchFamily="34" charset="0"/>
                <a:cs typeface="Open Sans" panose="020B0606030504020204" pitchFamily="34" charset="0"/>
              </a:rPr>
              <a:t>Europe:</a:t>
            </a:r>
            <a:r>
              <a:rPr lang="en-US" sz="1600" b="1" baseline="0">
                <a:latin typeface="Open Sans" panose="020B0606030504020204" pitchFamily="34" charset="0"/>
                <a:ea typeface="Open Sans" panose="020B0606030504020204" pitchFamily="34" charset="0"/>
                <a:cs typeface="Open Sans" panose="020B0606030504020204" pitchFamily="34" charset="0"/>
              </a:rPr>
              <a:t> Retail Media Ad Spend by Market </a:t>
            </a:r>
            <a:r>
              <a:rPr lang="en-US" sz="1600" b="1">
                <a:latin typeface="Open Sans" panose="020B0606030504020204" pitchFamily="34" charset="0"/>
                <a:ea typeface="Open Sans" panose="020B0606030504020204" pitchFamily="34" charset="0"/>
                <a:cs typeface="Open Sans" panose="020B0606030504020204" pitchFamily="34" charset="0"/>
              </a:rPr>
              <a:t>in €m </a:t>
            </a:r>
            <a:r>
              <a:rPr lang="en-US" sz="1600" b="1" i="0" u="none" strike="noStrike" kern="1200" spc="0" baseline="0">
                <a:solidFill>
                  <a:prstClr val="black"/>
                </a:solidFill>
                <a:latin typeface="Open Sans" panose="020B0606030504020204" pitchFamily="34" charset="0"/>
                <a:ea typeface="Open Sans" panose="020B0606030504020204" pitchFamily="34" charset="0"/>
                <a:cs typeface="Open Sans" panose="020B0606030504020204" pitchFamily="34" charset="0"/>
              </a:rPr>
              <a:t>(2023)</a:t>
            </a:r>
            <a:endParaRPr lang="en-US" sz="1600" b="1">
              <a:latin typeface="Open Sans" panose="020B0606030504020204" pitchFamily="34" charset="0"/>
              <a:ea typeface="Open Sans" panose="020B0606030504020204" pitchFamily="34" charset="0"/>
              <a:cs typeface="Open Sans" panose="020B0606030504020204" pitchFamily="34" charset="0"/>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9.1605581816071951E-2"/>
          <c:y val="9.6903060996560084E-2"/>
          <c:w val="0.63818935945987609"/>
          <c:h val="0.8747288071576228"/>
        </c:manualLayout>
      </c:layout>
      <c:barChart>
        <c:barDir val="bar"/>
        <c:grouping val="clustered"/>
        <c:varyColors val="0"/>
        <c:ser>
          <c:idx val="0"/>
          <c:order val="0"/>
          <c:tx>
            <c:strRef>
              <c:f>Sheet6!$C$2</c:f>
              <c:strCache>
                <c:ptCount val="1"/>
                <c:pt idx="0">
                  <c:v>2023</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Sheet6!$B$3:$B$9</c:f>
              <c:strCache>
                <c:ptCount val="7"/>
                <c:pt idx="0">
                  <c:v>Poland</c:v>
                </c:pt>
                <c:pt idx="1">
                  <c:v>Netherlands</c:v>
                </c:pt>
                <c:pt idx="2">
                  <c:v>Italy</c:v>
                </c:pt>
                <c:pt idx="3">
                  <c:v>Spain</c:v>
                </c:pt>
                <c:pt idx="4">
                  <c:v>France</c:v>
                </c:pt>
                <c:pt idx="5">
                  <c:v>Germany</c:v>
                </c:pt>
                <c:pt idx="6">
                  <c:v>UK</c:v>
                </c:pt>
              </c:strCache>
            </c:strRef>
          </c:cat>
          <c:val>
            <c:numRef>
              <c:f>Sheet6!$C$3:$C$9</c:f>
              <c:numCache>
                <c:formatCode>0</c:formatCode>
                <c:ptCount val="7"/>
                <c:pt idx="0">
                  <c:v>236.23179271484179</c:v>
                </c:pt>
                <c:pt idx="1">
                  <c:v>382.27159696481965</c:v>
                </c:pt>
                <c:pt idx="2" formatCode="#,##0">
                  <c:v>427.54473120352498</c:v>
                </c:pt>
                <c:pt idx="3">
                  <c:v>525.46537906883532</c:v>
                </c:pt>
                <c:pt idx="4" formatCode="#,##0">
                  <c:v>1169.69</c:v>
                </c:pt>
                <c:pt idx="5" formatCode="#,##0">
                  <c:v>2764</c:v>
                </c:pt>
                <c:pt idx="6" formatCode="#,##0">
                  <c:v>3314.6014348180361</c:v>
                </c:pt>
              </c:numCache>
            </c:numRef>
          </c:val>
          <c:extLst>
            <c:ext xmlns:c16="http://schemas.microsoft.com/office/drawing/2014/chart" uri="{C3380CC4-5D6E-409C-BE32-E72D297353CC}">
              <c16:uniqueId val="{00000000-2412-49E8-BF33-D086C4448418}"/>
            </c:ext>
          </c:extLst>
        </c:ser>
        <c:dLbls>
          <c:showLegendKey val="0"/>
          <c:showVal val="0"/>
          <c:showCatName val="0"/>
          <c:showSerName val="0"/>
          <c:showPercent val="0"/>
          <c:showBubbleSize val="0"/>
        </c:dLbls>
        <c:gapWidth val="50"/>
        <c:axId val="728599471"/>
        <c:axId val="2118044159"/>
      </c:barChart>
      <c:catAx>
        <c:axId val="728599471"/>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118044159"/>
        <c:crosses val="autoZero"/>
        <c:auto val="1"/>
        <c:lblAlgn val="ctr"/>
        <c:lblOffset val="100"/>
        <c:noMultiLvlLbl val="0"/>
      </c:catAx>
      <c:valAx>
        <c:axId val="2118044159"/>
        <c:scaling>
          <c:orientation val="minMax"/>
        </c:scaling>
        <c:delete val="1"/>
        <c:axPos val="b"/>
        <c:numFmt formatCode="0" sourceLinked="1"/>
        <c:majorTickMark val="none"/>
        <c:minorTickMark val="none"/>
        <c:tickLblPos val="nextTo"/>
        <c:crossAx val="728599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83A345-4724-445B-A10A-9658A3C51CC0}"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558493F4-97F2-4437-BD9E-1A1DAE2135D9}">
      <dgm:prSet/>
      <dgm:spPr/>
      <dgm:t>
        <a:bodyPr/>
        <a:lstStyle/>
        <a:p>
          <a:r>
            <a:rPr lang="en-US" dirty="0"/>
            <a:t>Unified Trade Bodies Representation</a:t>
          </a:r>
        </a:p>
      </dgm:t>
    </dgm:pt>
    <dgm:pt modelId="{3E266889-0C32-4A00-895A-142C3B70159F}" type="parTrans" cxnId="{0AE31B5B-19DC-4654-97D6-869B4BE2C40A}">
      <dgm:prSet/>
      <dgm:spPr/>
      <dgm:t>
        <a:bodyPr/>
        <a:lstStyle/>
        <a:p>
          <a:endParaRPr lang="en-US"/>
        </a:p>
      </dgm:t>
    </dgm:pt>
    <dgm:pt modelId="{6FA66826-96E3-4C9F-9B1F-5565454B99D8}" type="sibTrans" cxnId="{0AE31B5B-19DC-4654-97D6-869B4BE2C40A}">
      <dgm:prSet/>
      <dgm:spPr/>
      <dgm:t>
        <a:bodyPr/>
        <a:lstStyle/>
        <a:p>
          <a:endParaRPr lang="en-US"/>
        </a:p>
      </dgm:t>
    </dgm:pt>
    <dgm:pt modelId="{ED45DCCE-919B-4DED-A0B6-40FDFEADF682}">
      <dgm:prSet/>
      <dgm:spPr/>
      <dgm:t>
        <a:bodyPr/>
        <a:lstStyle/>
        <a:p>
          <a:r>
            <a:rPr lang="en-US"/>
            <a:t>Retailer and Brand Collaboration</a:t>
          </a:r>
        </a:p>
      </dgm:t>
    </dgm:pt>
    <dgm:pt modelId="{2EE599C4-9905-49AB-971E-C56F7EFE8AB4}" type="parTrans" cxnId="{957FAB18-A1A0-4894-A78F-B8D35589544B}">
      <dgm:prSet/>
      <dgm:spPr/>
      <dgm:t>
        <a:bodyPr/>
        <a:lstStyle/>
        <a:p>
          <a:endParaRPr lang="en-US"/>
        </a:p>
      </dgm:t>
    </dgm:pt>
    <dgm:pt modelId="{92CBFC23-0779-4AD0-9A3D-23A391CCF88A}" type="sibTrans" cxnId="{957FAB18-A1A0-4894-A78F-B8D35589544B}">
      <dgm:prSet/>
      <dgm:spPr/>
      <dgm:t>
        <a:bodyPr/>
        <a:lstStyle/>
        <a:p>
          <a:endParaRPr lang="en-US"/>
        </a:p>
      </dgm:t>
    </dgm:pt>
    <dgm:pt modelId="{A63BE60F-902F-4028-AB2E-D87099285979}">
      <dgm:prSet/>
      <dgm:spPr/>
      <dgm:t>
        <a:bodyPr/>
        <a:lstStyle/>
        <a:p>
          <a:r>
            <a:rPr lang="en-GB"/>
            <a:t>Consistency in Retail Media Networks</a:t>
          </a:r>
          <a:endParaRPr lang="en-US"/>
        </a:p>
      </dgm:t>
    </dgm:pt>
    <dgm:pt modelId="{7CDE1450-ABA8-4AEE-9F2F-FB63E0470638}" type="parTrans" cxnId="{A4D9F139-BF7D-4238-AC0D-7C5B2030794E}">
      <dgm:prSet/>
      <dgm:spPr/>
      <dgm:t>
        <a:bodyPr/>
        <a:lstStyle/>
        <a:p>
          <a:endParaRPr lang="en-US"/>
        </a:p>
      </dgm:t>
    </dgm:pt>
    <dgm:pt modelId="{B75B3E05-58AF-4F45-A042-7628B2A94A6D}" type="sibTrans" cxnId="{A4D9F139-BF7D-4238-AC0D-7C5B2030794E}">
      <dgm:prSet/>
      <dgm:spPr/>
      <dgm:t>
        <a:bodyPr/>
        <a:lstStyle/>
        <a:p>
          <a:endParaRPr lang="en-US"/>
        </a:p>
      </dgm:t>
    </dgm:pt>
    <dgm:pt modelId="{7FFF32B5-6C40-45C6-9213-9B25C2A84FF0}">
      <dgm:prSet/>
      <dgm:spPr/>
      <dgm:t>
        <a:bodyPr/>
        <a:lstStyle/>
        <a:p>
          <a:r>
            <a:rPr lang="en-GB"/>
            <a:t>Challenges with Media and Trade Disconnect</a:t>
          </a:r>
          <a:endParaRPr lang="en-US"/>
        </a:p>
      </dgm:t>
    </dgm:pt>
    <dgm:pt modelId="{F44F05D0-8C21-4439-8684-0ECFA63342F8}" type="parTrans" cxnId="{74251763-75B4-49EA-A481-B69677DFF8C2}">
      <dgm:prSet/>
      <dgm:spPr/>
      <dgm:t>
        <a:bodyPr/>
        <a:lstStyle/>
        <a:p>
          <a:endParaRPr lang="en-US"/>
        </a:p>
      </dgm:t>
    </dgm:pt>
    <dgm:pt modelId="{CD234678-4691-40E2-B012-3270AE33FF66}" type="sibTrans" cxnId="{74251763-75B4-49EA-A481-B69677DFF8C2}">
      <dgm:prSet/>
      <dgm:spPr/>
      <dgm:t>
        <a:bodyPr/>
        <a:lstStyle/>
        <a:p>
          <a:endParaRPr lang="en-US"/>
        </a:p>
      </dgm:t>
    </dgm:pt>
    <dgm:pt modelId="{95CE688C-FAF0-42EF-A938-99B3A2E28C4F}">
      <dgm:prSet/>
      <dgm:spPr/>
      <dgm:t>
        <a:bodyPr/>
        <a:lstStyle/>
        <a:p>
          <a:r>
            <a:rPr lang="en-US"/>
            <a:t>Role of Agencies</a:t>
          </a:r>
        </a:p>
      </dgm:t>
    </dgm:pt>
    <dgm:pt modelId="{FF843A16-6049-4198-8409-64B547DF8E52}" type="parTrans" cxnId="{F4EBF6E5-C2A9-4AB6-9419-276E161A3769}">
      <dgm:prSet/>
      <dgm:spPr/>
      <dgm:t>
        <a:bodyPr/>
        <a:lstStyle/>
        <a:p>
          <a:endParaRPr lang="en-US"/>
        </a:p>
      </dgm:t>
    </dgm:pt>
    <dgm:pt modelId="{FAB8A2BC-61D5-43D7-9F75-F5D5607DA0B9}" type="sibTrans" cxnId="{F4EBF6E5-C2A9-4AB6-9419-276E161A3769}">
      <dgm:prSet/>
      <dgm:spPr/>
      <dgm:t>
        <a:bodyPr/>
        <a:lstStyle/>
        <a:p>
          <a:endParaRPr lang="en-US"/>
        </a:p>
      </dgm:t>
    </dgm:pt>
    <dgm:pt modelId="{AB80099C-F394-48E8-8A04-9BF70DC66C19}">
      <dgm:prSet/>
      <dgm:spPr/>
      <dgm:t>
        <a:bodyPr/>
        <a:lstStyle/>
        <a:p>
          <a:r>
            <a:rPr lang="en-US"/>
            <a:t>Measurement and Incrementality</a:t>
          </a:r>
        </a:p>
      </dgm:t>
    </dgm:pt>
    <dgm:pt modelId="{52AE5F6D-C5B1-4B96-A2BD-19019EDE44E0}" type="parTrans" cxnId="{FC9C7149-B239-4FD7-BB8E-62DC6971ABF8}">
      <dgm:prSet/>
      <dgm:spPr/>
      <dgm:t>
        <a:bodyPr/>
        <a:lstStyle/>
        <a:p>
          <a:endParaRPr lang="en-US"/>
        </a:p>
      </dgm:t>
    </dgm:pt>
    <dgm:pt modelId="{613470BB-13AD-49CE-A422-770AD2C1DDB2}" type="sibTrans" cxnId="{FC9C7149-B239-4FD7-BB8E-62DC6971ABF8}">
      <dgm:prSet/>
      <dgm:spPr/>
      <dgm:t>
        <a:bodyPr/>
        <a:lstStyle/>
        <a:p>
          <a:endParaRPr lang="en-US"/>
        </a:p>
      </dgm:t>
    </dgm:pt>
    <dgm:pt modelId="{E34CA1D3-2F3D-4168-8202-55E636C2A630}">
      <dgm:prSet/>
      <dgm:spPr/>
      <dgm:t>
        <a:bodyPr/>
        <a:lstStyle/>
        <a:p>
          <a:r>
            <a:rPr lang="en-US"/>
            <a:t>Connecting Media Touchpoints</a:t>
          </a:r>
        </a:p>
      </dgm:t>
    </dgm:pt>
    <dgm:pt modelId="{87EBFD4E-94FA-40CA-AA16-6C54D3B5AE3B}" type="parTrans" cxnId="{C2F00293-E6FD-44D5-95F4-FF53B7096625}">
      <dgm:prSet/>
      <dgm:spPr/>
      <dgm:t>
        <a:bodyPr/>
        <a:lstStyle/>
        <a:p>
          <a:endParaRPr lang="en-US"/>
        </a:p>
      </dgm:t>
    </dgm:pt>
    <dgm:pt modelId="{6681F7A7-1320-4CE7-A713-478A1D0AEC97}" type="sibTrans" cxnId="{C2F00293-E6FD-44D5-95F4-FF53B7096625}">
      <dgm:prSet/>
      <dgm:spPr/>
      <dgm:t>
        <a:bodyPr/>
        <a:lstStyle/>
        <a:p>
          <a:endParaRPr lang="en-US"/>
        </a:p>
      </dgm:t>
    </dgm:pt>
    <dgm:pt modelId="{F442A641-583C-4861-9D63-6CB2A8A9D190}">
      <dgm:prSet/>
      <dgm:spPr/>
      <dgm:t>
        <a:bodyPr/>
        <a:lstStyle/>
        <a:p>
          <a:r>
            <a:rPr lang="en-US"/>
            <a:t>Creative Challenges</a:t>
          </a:r>
        </a:p>
      </dgm:t>
    </dgm:pt>
    <dgm:pt modelId="{9B670D26-DCCF-4CA2-9D7C-1A5DCAD7D64C}" type="parTrans" cxnId="{F237CBF6-B10C-4F1C-A19E-31002C8ED733}">
      <dgm:prSet/>
      <dgm:spPr/>
      <dgm:t>
        <a:bodyPr/>
        <a:lstStyle/>
        <a:p>
          <a:endParaRPr lang="en-US"/>
        </a:p>
      </dgm:t>
    </dgm:pt>
    <dgm:pt modelId="{E151873D-D437-4E6A-8D00-A78224AE9F16}" type="sibTrans" cxnId="{F237CBF6-B10C-4F1C-A19E-31002C8ED733}">
      <dgm:prSet/>
      <dgm:spPr/>
      <dgm:t>
        <a:bodyPr/>
        <a:lstStyle/>
        <a:p>
          <a:endParaRPr lang="en-US"/>
        </a:p>
      </dgm:t>
    </dgm:pt>
    <dgm:pt modelId="{6F244736-4970-4982-963F-B49BABF721A9}">
      <dgm:prSet/>
      <dgm:spPr/>
      <dgm:t>
        <a:bodyPr/>
        <a:lstStyle/>
        <a:p>
          <a:r>
            <a:rPr lang="en-US" dirty="0"/>
            <a:t>Internal Operating Models</a:t>
          </a:r>
        </a:p>
      </dgm:t>
    </dgm:pt>
    <dgm:pt modelId="{642C7897-F26F-423A-B152-77A367625475}" type="parTrans" cxnId="{1D2C9A72-84D5-4DC4-9896-307EB2F0F562}">
      <dgm:prSet/>
      <dgm:spPr/>
      <dgm:t>
        <a:bodyPr/>
        <a:lstStyle/>
        <a:p>
          <a:endParaRPr lang="en-US"/>
        </a:p>
      </dgm:t>
    </dgm:pt>
    <dgm:pt modelId="{30833B9F-CCFE-401A-9D3B-A2038D25AE89}" type="sibTrans" cxnId="{1D2C9A72-84D5-4DC4-9896-307EB2F0F562}">
      <dgm:prSet/>
      <dgm:spPr/>
      <dgm:t>
        <a:bodyPr/>
        <a:lstStyle/>
        <a:p>
          <a:endParaRPr lang="en-US"/>
        </a:p>
      </dgm:t>
    </dgm:pt>
    <dgm:pt modelId="{5A759C8D-2D84-4935-9C27-2BCB5BE382C3}" type="pres">
      <dgm:prSet presAssocID="{D283A345-4724-445B-A10A-9658A3C51CC0}" presName="Name0" presStyleCnt="0">
        <dgm:presLayoutVars>
          <dgm:dir/>
          <dgm:resizeHandles/>
        </dgm:presLayoutVars>
      </dgm:prSet>
      <dgm:spPr/>
    </dgm:pt>
    <dgm:pt modelId="{16B5E174-955C-48A0-8052-646BD6486B6B}" type="pres">
      <dgm:prSet presAssocID="{558493F4-97F2-4437-BD9E-1A1DAE2135D9}" presName="compNode" presStyleCnt="0"/>
      <dgm:spPr/>
    </dgm:pt>
    <dgm:pt modelId="{84C39687-43F5-4DF9-B9A8-C9621BE85E79}" type="pres">
      <dgm:prSet presAssocID="{558493F4-97F2-4437-BD9E-1A1DAE2135D9}" presName="dummyConnPt" presStyleCnt="0"/>
      <dgm:spPr/>
    </dgm:pt>
    <dgm:pt modelId="{793CE151-B7C2-4EC1-962F-6CBDB6D64C1B}" type="pres">
      <dgm:prSet presAssocID="{558493F4-97F2-4437-BD9E-1A1DAE2135D9}" presName="node" presStyleLbl="node1" presStyleIdx="0" presStyleCnt="9">
        <dgm:presLayoutVars>
          <dgm:bulletEnabled val="1"/>
        </dgm:presLayoutVars>
      </dgm:prSet>
      <dgm:spPr/>
    </dgm:pt>
    <dgm:pt modelId="{8DAF37C1-1E18-4CF0-8343-A276AF4115EC}" type="pres">
      <dgm:prSet presAssocID="{6FA66826-96E3-4C9F-9B1F-5565454B99D8}" presName="sibTrans" presStyleLbl="bgSibTrans2D1" presStyleIdx="0" presStyleCnt="8"/>
      <dgm:spPr/>
    </dgm:pt>
    <dgm:pt modelId="{A1C337B6-17C2-4CD9-8A3B-7BFA89B117C7}" type="pres">
      <dgm:prSet presAssocID="{ED45DCCE-919B-4DED-A0B6-40FDFEADF682}" presName="compNode" presStyleCnt="0"/>
      <dgm:spPr/>
    </dgm:pt>
    <dgm:pt modelId="{906B7950-5ABA-4D24-B5B7-99598CB8DEC2}" type="pres">
      <dgm:prSet presAssocID="{ED45DCCE-919B-4DED-A0B6-40FDFEADF682}" presName="dummyConnPt" presStyleCnt="0"/>
      <dgm:spPr/>
    </dgm:pt>
    <dgm:pt modelId="{ABE615FE-FFF0-46D3-89A3-257CAC3EE1D9}" type="pres">
      <dgm:prSet presAssocID="{ED45DCCE-919B-4DED-A0B6-40FDFEADF682}" presName="node" presStyleLbl="node1" presStyleIdx="1" presStyleCnt="9">
        <dgm:presLayoutVars>
          <dgm:bulletEnabled val="1"/>
        </dgm:presLayoutVars>
      </dgm:prSet>
      <dgm:spPr/>
    </dgm:pt>
    <dgm:pt modelId="{7A420FBE-CC80-463B-B1C9-EF1BD7BDF2CE}" type="pres">
      <dgm:prSet presAssocID="{92CBFC23-0779-4AD0-9A3D-23A391CCF88A}" presName="sibTrans" presStyleLbl="bgSibTrans2D1" presStyleIdx="1" presStyleCnt="8"/>
      <dgm:spPr/>
    </dgm:pt>
    <dgm:pt modelId="{0ECA9BE1-A587-4DEB-879A-9F8C2054143B}" type="pres">
      <dgm:prSet presAssocID="{A63BE60F-902F-4028-AB2E-D87099285979}" presName="compNode" presStyleCnt="0"/>
      <dgm:spPr/>
    </dgm:pt>
    <dgm:pt modelId="{C62B19E6-5578-42E8-9606-74A7EE32DA92}" type="pres">
      <dgm:prSet presAssocID="{A63BE60F-902F-4028-AB2E-D87099285979}" presName="dummyConnPt" presStyleCnt="0"/>
      <dgm:spPr/>
    </dgm:pt>
    <dgm:pt modelId="{61F94BE7-99F0-4964-8EE1-5DC7C5828644}" type="pres">
      <dgm:prSet presAssocID="{A63BE60F-902F-4028-AB2E-D87099285979}" presName="node" presStyleLbl="node1" presStyleIdx="2" presStyleCnt="9">
        <dgm:presLayoutVars>
          <dgm:bulletEnabled val="1"/>
        </dgm:presLayoutVars>
      </dgm:prSet>
      <dgm:spPr/>
    </dgm:pt>
    <dgm:pt modelId="{702960A4-6CAE-4DA9-9639-611BDEDC9B7E}" type="pres">
      <dgm:prSet presAssocID="{B75B3E05-58AF-4F45-A042-7628B2A94A6D}" presName="sibTrans" presStyleLbl="bgSibTrans2D1" presStyleIdx="2" presStyleCnt="8"/>
      <dgm:spPr/>
    </dgm:pt>
    <dgm:pt modelId="{A3A33573-BB45-4176-A207-6F4D55E55BCC}" type="pres">
      <dgm:prSet presAssocID="{7FFF32B5-6C40-45C6-9213-9B25C2A84FF0}" presName="compNode" presStyleCnt="0"/>
      <dgm:spPr/>
    </dgm:pt>
    <dgm:pt modelId="{319210E3-E565-425B-B79D-06FF101F816F}" type="pres">
      <dgm:prSet presAssocID="{7FFF32B5-6C40-45C6-9213-9B25C2A84FF0}" presName="dummyConnPt" presStyleCnt="0"/>
      <dgm:spPr/>
    </dgm:pt>
    <dgm:pt modelId="{97BF0530-4427-4788-A23B-062733B72C5D}" type="pres">
      <dgm:prSet presAssocID="{7FFF32B5-6C40-45C6-9213-9B25C2A84FF0}" presName="node" presStyleLbl="node1" presStyleIdx="3" presStyleCnt="9">
        <dgm:presLayoutVars>
          <dgm:bulletEnabled val="1"/>
        </dgm:presLayoutVars>
      </dgm:prSet>
      <dgm:spPr/>
    </dgm:pt>
    <dgm:pt modelId="{FD477F18-ABDD-4E53-9487-98265088506D}" type="pres">
      <dgm:prSet presAssocID="{CD234678-4691-40E2-B012-3270AE33FF66}" presName="sibTrans" presStyleLbl="bgSibTrans2D1" presStyleIdx="3" presStyleCnt="8"/>
      <dgm:spPr/>
    </dgm:pt>
    <dgm:pt modelId="{4C4A601B-404B-46BE-BEBD-D599F4FA774B}" type="pres">
      <dgm:prSet presAssocID="{95CE688C-FAF0-42EF-A938-99B3A2E28C4F}" presName="compNode" presStyleCnt="0"/>
      <dgm:spPr/>
    </dgm:pt>
    <dgm:pt modelId="{69BF1C5D-6F32-4D1B-B000-3DDAD1C349AC}" type="pres">
      <dgm:prSet presAssocID="{95CE688C-FAF0-42EF-A938-99B3A2E28C4F}" presName="dummyConnPt" presStyleCnt="0"/>
      <dgm:spPr/>
    </dgm:pt>
    <dgm:pt modelId="{89EFDB50-E0D0-45C6-853B-F85B25956838}" type="pres">
      <dgm:prSet presAssocID="{95CE688C-FAF0-42EF-A938-99B3A2E28C4F}" presName="node" presStyleLbl="node1" presStyleIdx="4" presStyleCnt="9">
        <dgm:presLayoutVars>
          <dgm:bulletEnabled val="1"/>
        </dgm:presLayoutVars>
      </dgm:prSet>
      <dgm:spPr/>
    </dgm:pt>
    <dgm:pt modelId="{23667C6D-5455-427E-91F1-C11AE26A78F6}" type="pres">
      <dgm:prSet presAssocID="{FAB8A2BC-61D5-43D7-9F75-F5D5607DA0B9}" presName="sibTrans" presStyleLbl="bgSibTrans2D1" presStyleIdx="4" presStyleCnt="8"/>
      <dgm:spPr/>
    </dgm:pt>
    <dgm:pt modelId="{B1FF3DD2-3DA1-40D4-98C4-7C30A94C2608}" type="pres">
      <dgm:prSet presAssocID="{AB80099C-F394-48E8-8A04-9BF70DC66C19}" presName="compNode" presStyleCnt="0"/>
      <dgm:spPr/>
    </dgm:pt>
    <dgm:pt modelId="{07138E91-CEBD-48B9-9D9A-18925FB74949}" type="pres">
      <dgm:prSet presAssocID="{AB80099C-F394-48E8-8A04-9BF70DC66C19}" presName="dummyConnPt" presStyleCnt="0"/>
      <dgm:spPr/>
    </dgm:pt>
    <dgm:pt modelId="{1F585057-4FEA-4A69-9A5B-D146C7379802}" type="pres">
      <dgm:prSet presAssocID="{AB80099C-F394-48E8-8A04-9BF70DC66C19}" presName="node" presStyleLbl="node1" presStyleIdx="5" presStyleCnt="9">
        <dgm:presLayoutVars>
          <dgm:bulletEnabled val="1"/>
        </dgm:presLayoutVars>
      </dgm:prSet>
      <dgm:spPr/>
    </dgm:pt>
    <dgm:pt modelId="{E5757823-3966-4E06-9A00-063AE729532E}" type="pres">
      <dgm:prSet presAssocID="{613470BB-13AD-49CE-A422-770AD2C1DDB2}" presName="sibTrans" presStyleLbl="bgSibTrans2D1" presStyleIdx="5" presStyleCnt="8"/>
      <dgm:spPr/>
    </dgm:pt>
    <dgm:pt modelId="{12222C95-98A4-498E-BAA0-78F35B24F31F}" type="pres">
      <dgm:prSet presAssocID="{E34CA1D3-2F3D-4168-8202-55E636C2A630}" presName="compNode" presStyleCnt="0"/>
      <dgm:spPr/>
    </dgm:pt>
    <dgm:pt modelId="{39707DB1-A3EA-44FE-AF68-06E955202A9E}" type="pres">
      <dgm:prSet presAssocID="{E34CA1D3-2F3D-4168-8202-55E636C2A630}" presName="dummyConnPt" presStyleCnt="0"/>
      <dgm:spPr/>
    </dgm:pt>
    <dgm:pt modelId="{69FB5E3E-5ADD-421C-8209-B114DC4566AE}" type="pres">
      <dgm:prSet presAssocID="{E34CA1D3-2F3D-4168-8202-55E636C2A630}" presName="node" presStyleLbl="node1" presStyleIdx="6" presStyleCnt="9">
        <dgm:presLayoutVars>
          <dgm:bulletEnabled val="1"/>
        </dgm:presLayoutVars>
      </dgm:prSet>
      <dgm:spPr/>
    </dgm:pt>
    <dgm:pt modelId="{A280E713-B82D-406F-801F-C4295503B507}" type="pres">
      <dgm:prSet presAssocID="{6681F7A7-1320-4CE7-A713-478A1D0AEC97}" presName="sibTrans" presStyleLbl="bgSibTrans2D1" presStyleIdx="6" presStyleCnt="8"/>
      <dgm:spPr/>
    </dgm:pt>
    <dgm:pt modelId="{6037518F-0999-4E82-B942-434CDA9B3392}" type="pres">
      <dgm:prSet presAssocID="{F442A641-583C-4861-9D63-6CB2A8A9D190}" presName="compNode" presStyleCnt="0"/>
      <dgm:spPr/>
    </dgm:pt>
    <dgm:pt modelId="{444205B2-FDB5-403D-AFA6-6E3DA2AAD6A8}" type="pres">
      <dgm:prSet presAssocID="{F442A641-583C-4861-9D63-6CB2A8A9D190}" presName="dummyConnPt" presStyleCnt="0"/>
      <dgm:spPr/>
    </dgm:pt>
    <dgm:pt modelId="{B37585B1-0D7F-40A6-8A06-6EC4763F308F}" type="pres">
      <dgm:prSet presAssocID="{F442A641-583C-4861-9D63-6CB2A8A9D190}" presName="node" presStyleLbl="node1" presStyleIdx="7" presStyleCnt="9">
        <dgm:presLayoutVars>
          <dgm:bulletEnabled val="1"/>
        </dgm:presLayoutVars>
      </dgm:prSet>
      <dgm:spPr/>
    </dgm:pt>
    <dgm:pt modelId="{51DD69F2-DA33-4B6C-8807-D40E4F5C95F7}" type="pres">
      <dgm:prSet presAssocID="{E151873D-D437-4E6A-8D00-A78224AE9F16}" presName="sibTrans" presStyleLbl="bgSibTrans2D1" presStyleIdx="7" presStyleCnt="8"/>
      <dgm:spPr/>
    </dgm:pt>
    <dgm:pt modelId="{D31C2DEC-140E-46D1-A41D-4B1F55F7EAB6}" type="pres">
      <dgm:prSet presAssocID="{6F244736-4970-4982-963F-B49BABF721A9}" presName="compNode" presStyleCnt="0"/>
      <dgm:spPr/>
    </dgm:pt>
    <dgm:pt modelId="{C389EFAA-81AC-458F-8405-7843FECCC814}" type="pres">
      <dgm:prSet presAssocID="{6F244736-4970-4982-963F-B49BABF721A9}" presName="dummyConnPt" presStyleCnt="0"/>
      <dgm:spPr/>
    </dgm:pt>
    <dgm:pt modelId="{B353171F-BCC8-493B-B1A9-11E9D30E95B3}" type="pres">
      <dgm:prSet presAssocID="{6F244736-4970-4982-963F-B49BABF721A9}" presName="node" presStyleLbl="node1" presStyleIdx="8" presStyleCnt="9">
        <dgm:presLayoutVars>
          <dgm:bulletEnabled val="1"/>
        </dgm:presLayoutVars>
      </dgm:prSet>
      <dgm:spPr/>
    </dgm:pt>
  </dgm:ptLst>
  <dgm:cxnLst>
    <dgm:cxn modelId="{C8962E03-45E0-41E8-952A-DA5AB9076492}" type="presOf" srcId="{6F244736-4970-4982-963F-B49BABF721A9}" destId="{B353171F-BCC8-493B-B1A9-11E9D30E95B3}" srcOrd="0" destOrd="0" presId="urn:microsoft.com/office/officeart/2005/8/layout/bProcess4"/>
    <dgm:cxn modelId="{89EE010A-985E-4344-B4A7-E0E943D9C0B4}" type="presOf" srcId="{558493F4-97F2-4437-BD9E-1A1DAE2135D9}" destId="{793CE151-B7C2-4EC1-962F-6CBDB6D64C1B}" srcOrd="0" destOrd="0" presId="urn:microsoft.com/office/officeart/2005/8/layout/bProcess4"/>
    <dgm:cxn modelId="{957A3F11-6B37-4731-A5AF-491AE10EA83D}" type="presOf" srcId="{6681F7A7-1320-4CE7-A713-478A1D0AEC97}" destId="{A280E713-B82D-406F-801F-C4295503B507}" srcOrd="0" destOrd="0" presId="urn:microsoft.com/office/officeart/2005/8/layout/bProcess4"/>
    <dgm:cxn modelId="{957FAB18-A1A0-4894-A78F-B8D35589544B}" srcId="{D283A345-4724-445B-A10A-9658A3C51CC0}" destId="{ED45DCCE-919B-4DED-A0B6-40FDFEADF682}" srcOrd="1" destOrd="0" parTransId="{2EE599C4-9905-49AB-971E-C56F7EFE8AB4}" sibTransId="{92CBFC23-0779-4AD0-9A3D-23A391CCF88A}"/>
    <dgm:cxn modelId="{F2F46130-96F4-4C50-A237-16713E477A0E}" type="presOf" srcId="{CD234678-4691-40E2-B012-3270AE33FF66}" destId="{FD477F18-ABDD-4E53-9487-98265088506D}" srcOrd="0" destOrd="0" presId="urn:microsoft.com/office/officeart/2005/8/layout/bProcess4"/>
    <dgm:cxn modelId="{977B8A31-CB47-401B-8BB3-D3E138AF8F18}" type="presOf" srcId="{7FFF32B5-6C40-45C6-9213-9B25C2A84FF0}" destId="{97BF0530-4427-4788-A23B-062733B72C5D}" srcOrd="0" destOrd="0" presId="urn:microsoft.com/office/officeart/2005/8/layout/bProcess4"/>
    <dgm:cxn modelId="{72F8B838-389E-4AAD-BD0A-6C34F6A5E9AD}" type="presOf" srcId="{E151873D-D437-4E6A-8D00-A78224AE9F16}" destId="{51DD69F2-DA33-4B6C-8807-D40E4F5C95F7}" srcOrd="0" destOrd="0" presId="urn:microsoft.com/office/officeart/2005/8/layout/bProcess4"/>
    <dgm:cxn modelId="{A4D9F139-BF7D-4238-AC0D-7C5B2030794E}" srcId="{D283A345-4724-445B-A10A-9658A3C51CC0}" destId="{A63BE60F-902F-4028-AB2E-D87099285979}" srcOrd="2" destOrd="0" parTransId="{7CDE1450-ABA8-4AEE-9F2F-FB63E0470638}" sibTransId="{B75B3E05-58AF-4F45-A042-7628B2A94A6D}"/>
    <dgm:cxn modelId="{0AE31B5B-19DC-4654-97D6-869B4BE2C40A}" srcId="{D283A345-4724-445B-A10A-9658A3C51CC0}" destId="{558493F4-97F2-4437-BD9E-1A1DAE2135D9}" srcOrd="0" destOrd="0" parTransId="{3E266889-0C32-4A00-895A-142C3B70159F}" sibTransId="{6FA66826-96E3-4C9F-9B1F-5565454B99D8}"/>
    <dgm:cxn modelId="{74251763-75B4-49EA-A481-B69677DFF8C2}" srcId="{D283A345-4724-445B-A10A-9658A3C51CC0}" destId="{7FFF32B5-6C40-45C6-9213-9B25C2A84FF0}" srcOrd="3" destOrd="0" parTransId="{F44F05D0-8C21-4439-8684-0ECFA63342F8}" sibTransId="{CD234678-4691-40E2-B012-3270AE33FF66}"/>
    <dgm:cxn modelId="{FC9C7149-B239-4FD7-BB8E-62DC6971ABF8}" srcId="{D283A345-4724-445B-A10A-9658A3C51CC0}" destId="{AB80099C-F394-48E8-8A04-9BF70DC66C19}" srcOrd="5" destOrd="0" parTransId="{52AE5F6D-C5B1-4B96-A2BD-19019EDE44E0}" sibTransId="{613470BB-13AD-49CE-A422-770AD2C1DDB2}"/>
    <dgm:cxn modelId="{DCF2306C-E359-4821-9169-F8563DEBEE08}" type="presOf" srcId="{95CE688C-FAF0-42EF-A938-99B3A2E28C4F}" destId="{89EFDB50-E0D0-45C6-853B-F85B25956838}" srcOrd="0" destOrd="0" presId="urn:microsoft.com/office/officeart/2005/8/layout/bProcess4"/>
    <dgm:cxn modelId="{A44A884C-17FF-4A6F-AA91-FC6E3B029EF8}" type="presOf" srcId="{92CBFC23-0779-4AD0-9A3D-23A391CCF88A}" destId="{7A420FBE-CC80-463B-B1C9-EF1BD7BDF2CE}" srcOrd="0" destOrd="0" presId="urn:microsoft.com/office/officeart/2005/8/layout/bProcess4"/>
    <dgm:cxn modelId="{1D2C9A72-84D5-4DC4-9896-307EB2F0F562}" srcId="{D283A345-4724-445B-A10A-9658A3C51CC0}" destId="{6F244736-4970-4982-963F-B49BABF721A9}" srcOrd="8" destOrd="0" parTransId="{642C7897-F26F-423A-B152-77A367625475}" sibTransId="{30833B9F-CCFE-401A-9D3B-A2038D25AE89}"/>
    <dgm:cxn modelId="{27146A58-9EF7-4DD3-8403-8B1C1DFEDE94}" type="presOf" srcId="{A63BE60F-902F-4028-AB2E-D87099285979}" destId="{61F94BE7-99F0-4964-8EE1-5DC7C5828644}" srcOrd="0" destOrd="0" presId="urn:microsoft.com/office/officeart/2005/8/layout/bProcess4"/>
    <dgm:cxn modelId="{FA87B87A-B71D-413D-87FD-F908FCE1907E}" type="presOf" srcId="{613470BB-13AD-49CE-A422-770AD2C1DDB2}" destId="{E5757823-3966-4E06-9A00-063AE729532E}" srcOrd="0" destOrd="0" presId="urn:microsoft.com/office/officeart/2005/8/layout/bProcess4"/>
    <dgm:cxn modelId="{C2F00293-E6FD-44D5-95F4-FF53B7096625}" srcId="{D283A345-4724-445B-A10A-9658A3C51CC0}" destId="{E34CA1D3-2F3D-4168-8202-55E636C2A630}" srcOrd="6" destOrd="0" parTransId="{87EBFD4E-94FA-40CA-AA16-6C54D3B5AE3B}" sibTransId="{6681F7A7-1320-4CE7-A713-478A1D0AEC97}"/>
    <dgm:cxn modelId="{071F2DA5-1ED8-44F8-AD88-D336F78A60D6}" type="presOf" srcId="{B75B3E05-58AF-4F45-A042-7628B2A94A6D}" destId="{702960A4-6CAE-4DA9-9639-611BDEDC9B7E}" srcOrd="0" destOrd="0" presId="urn:microsoft.com/office/officeart/2005/8/layout/bProcess4"/>
    <dgm:cxn modelId="{AAF9CFB9-1FA4-4AD7-95E0-EED95AC542D6}" type="presOf" srcId="{E34CA1D3-2F3D-4168-8202-55E636C2A630}" destId="{69FB5E3E-5ADD-421C-8209-B114DC4566AE}" srcOrd="0" destOrd="0" presId="urn:microsoft.com/office/officeart/2005/8/layout/bProcess4"/>
    <dgm:cxn modelId="{337AB8C1-FB0E-4AB8-B669-533657B0CB97}" type="presOf" srcId="{6FA66826-96E3-4C9F-9B1F-5565454B99D8}" destId="{8DAF37C1-1E18-4CF0-8343-A276AF4115EC}" srcOrd="0" destOrd="0" presId="urn:microsoft.com/office/officeart/2005/8/layout/bProcess4"/>
    <dgm:cxn modelId="{F406F4C3-C1EA-4483-A13C-3B773649B3C5}" type="presOf" srcId="{D283A345-4724-445B-A10A-9658A3C51CC0}" destId="{5A759C8D-2D84-4935-9C27-2BCB5BE382C3}" srcOrd="0" destOrd="0" presId="urn:microsoft.com/office/officeart/2005/8/layout/bProcess4"/>
    <dgm:cxn modelId="{A64158C8-0897-4BB3-BF0C-BCD4A69BABD3}" type="presOf" srcId="{FAB8A2BC-61D5-43D7-9F75-F5D5607DA0B9}" destId="{23667C6D-5455-427E-91F1-C11AE26A78F6}" srcOrd="0" destOrd="0" presId="urn:microsoft.com/office/officeart/2005/8/layout/bProcess4"/>
    <dgm:cxn modelId="{5D35D4CA-8FAC-442B-9B41-17FEC53A126B}" type="presOf" srcId="{ED45DCCE-919B-4DED-A0B6-40FDFEADF682}" destId="{ABE615FE-FFF0-46D3-89A3-257CAC3EE1D9}" srcOrd="0" destOrd="0" presId="urn:microsoft.com/office/officeart/2005/8/layout/bProcess4"/>
    <dgm:cxn modelId="{D550B9D7-7E7F-44CD-BDA7-F8024B2D6F76}" type="presOf" srcId="{AB80099C-F394-48E8-8A04-9BF70DC66C19}" destId="{1F585057-4FEA-4A69-9A5B-D146C7379802}" srcOrd="0" destOrd="0" presId="urn:microsoft.com/office/officeart/2005/8/layout/bProcess4"/>
    <dgm:cxn modelId="{F4EBF6E5-C2A9-4AB6-9419-276E161A3769}" srcId="{D283A345-4724-445B-A10A-9658A3C51CC0}" destId="{95CE688C-FAF0-42EF-A938-99B3A2E28C4F}" srcOrd="4" destOrd="0" parTransId="{FF843A16-6049-4198-8409-64B547DF8E52}" sibTransId="{FAB8A2BC-61D5-43D7-9F75-F5D5607DA0B9}"/>
    <dgm:cxn modelId="{3A2003F0-FDE5-43D6-91C3-282B777B99D3}" type="presOf" srcId="{F442A641-583C-4861-9D63-6CB2A8A9D190}" destId="{B37585B1-0D7F-40A6-8A06-6EC4763F308F}" srcOrd="0" destOrd="0" presId="urn:microsoft.com/office/officeart/2005/8/layout/bProcess4"/>
    <dgm:cxn modelId="{F237CBF6-B10C-4F1C-A19E-31002C8ED733}" srcId="{D283A345-4724-445B-A10A-9658A3C51CC0}" destId="{F442A641-583C-4861-9D63-6CB2A8A9D190}" srcOrd="7" destOrd="0" parTransId="{9B670D26-DCCF-4CA2-9D7C-1A5DCAD7D64C}" sibTransId="{E151873D-D437-4E6A-8D00-A78224AE9F16}"/>
    <dgm:cxn modelId="{AEB82891-BBB4-4D51-8847-4B15CCC573C0}" type="presParOf" srcId="{5A759C8D-2D84-4935-9C27-2BCB5BE382C3}" destId="{16B5E174-955C-48A0-8052-646BD6486B6B}" srcOrd="0" destOrd="0" presId="urn:microsoft.com/office/officeart/2005/8/layout/bProcess4"/>
    <dgm:cxn modelId="{1A921118-2B5F-4207-A5EF-6202DC0561A5}" type="presParOf" srcId="{16B5E174-955C-48A0-8052-646BD6486B6B}" destId="{84C39687-43F5-4DF9-B9A8-C9621BE85E79}" srcOrd="0" destOrd="0" presId="urn:microsoft.com/office/officeart/2005/8/layout/bProcess4"/>
    <dgm:cxn modelId="{E335375D-B7A6-44D4-9794-A2E06376D910}" type="presParOf" srcId="{16B5E174-955C-48A0-8052-646BD6486B6B}" destId="{793CE151-B7C2-4EC1-962F-6CBDB6D64C1B}" srcOrd="1" destOrd="0" presId="urn:microsoft.com/office/officeart/2005/8/layout/bProcess4"/>
    <dgm:cxn modelId="{32EF2037-7110-4FEA-A54B-DAF9A3898B78}" type="presParOf" srcId="{5A759C8D-2D84-4935-9C27-2BCB5BE382C3}" destId="{8DAF37C1-1E18-4CF0-8343-A276AF4115EC}" srcOrd="1" destOrd="0" presId="urn:microsoft.com/office/officeart/2005/8/layout/bProcess4"/>
    <dgm:cxn modelId="{A66BF3F5-A541-4044-BDD3-192535081593}" type="presParOf" srcId="{5A759C8D-2D84-4935-9C27-2BCB5BE382C3}" destId="{A1C337B6-17C2-4CD9-8A3B-7BFA89B117C7}" srcOrd="2" destOrd="0" presId="urn:microsoft.com/office/officeart/2005/8/layout/bProcess4"/>
    <dgm:cxn modelId="{F7BF69E5-0EB9-42CE-8B07-E6F70BED3E74}" type="presParOf" srcId="{A1C337B6-17C2-4CD9-8A3B-7BFA89B117C7}" destId="{906B7950-5ABA-4D24-B5B7-99598CB8DEC2}" srcOrd="0" destOrd="0" presId="urn:microsoft.com/office/officeart/2005/8/layout/bProcess4"/>
    <dgm:cxn modelId="{2F699D8B-BEF2-4B72-A2DA-CD91AA1EC6AD}" type="presParOf" srcId="{A1C337B6-17C2-4CD9-8A3B-7BFA89B117C7}" destId="{ABE615FE-FFF0-46D3-89A3-257CAC3EE1D9}" srcOrd="1" destOrd="0" presId="urn:microsoft.com/office/officeart/2005/8/layout/bProcess4"/>
    <dgm:cxn modelId="{A50709C2-101E-4801-8842-E699B07136E5}" type="presParOf" srcId="{5A759C8D-2D84-4935-9C27-2BCB5BE382C3}" destId="{7A420FBE-CC80-463B-B1C9-EF1BD7BDF2CE}" srcOrd="3" destOrd="0" presId="urn:microsoft.com/office/officeart/2005/8/layout/bProcess4"/>
    <dgm:cxn modelId="{8C83A092-1D61-4AAE-A0C1-804B3C2B8EB2}" type="presParOf" srcId="{5A759C8D-2D84-4935-9C27-2BCB5BE382C3}" destId="{0ECA9BE1-A587-4DEB-879A-9F8C2054143B}" srcOrd="4" destOrd="0" presId="urn:microsoft.com/office/officeart/2005/8/layout/bProcess4"/>
    <dgm:cxn modelId="{977F39A4-AE19-4D55-83F5-CA802E255E78}" type="presParOf" srcId="{0ECA9BE1-A587-4DEB-879A-9F8C2054143B}" destId="{C62B19E6-5578-42E8-9606-74A7EE32DA92}" srcOrd="0" destOrd="0" presId="urn:microsoft.com/office/officeart/2005/8/layout/bProcess4"/>
    <dgm:cxn modelId="{ED64D0D9-3BE0-42E0-BFE3-F9A345CBD311}" type="presParOf" srcId="{0ECA9BE1-A587-4DEB-879A-9F8C2054143B}" destId="{61F94BE7-99F0-4964-8EE1-5DC7C5828644}" srcOrd="1" destOrd="0" presId="urn:microsoft.com/office/officeart/2005/8/layout/bProcess4"/>
    <dgm:cxn modelId="{755A26E7-9AEB-4B20-B539-CAF045A19327}" type="presParOf" srcId="{5A759C8D-2D84-4935-9C27-2BCB5BE382C3}" destId="{702960A4-6CAE-4DA9-9639-611BDEDC9B7E}" srcOrd="5" destOrd="0" presId="urn:microsoft.com/office/officeart/2005/8/layout/bProcess4"/>
    <dgm:cxn modelId="{D8D27DEF-F403-40FA-AE58-308900710C2F}" type="presParOf" srcId="{5A759C8D-2D84-4935-9C27-2BCB5BE382C3}" destId="{A3A33573-BB45-4176-A207-6F4D55E55BCC}" srcOrd="6" destOrd="0" presId="urn:microsoft.com/office/officeart/2005/8/layout/bProcess4"/>
    <dgm:cxn modelId="{6231AAD9-50ED-4640-8A37-35BB9903A612}" type="presParOf" srcId="{A3A33573-BB45-4176-A207-6F4D55E55BCC}" destId="{319210E3-E565-425B-B79D-06FF101F816F}" srcOrd="0" destOrd="0" presId="urn:microsoft.com/office/officeart/2005/8/layout/bProcess4"/>
    <dgm:cxn modelId="{57E156C5-9698-4141-8360-1029EFB60019}" type="presParOf" srcId="{A3A33573-BB45-4176-A207-6F4D55E55BCC}" destId="{97BF0530-4427-4788-A23B-062733B72C5D}" srcOrd="1" destOrd="0" presId="urn:microsoft.com/office/officeart/2005/8/layout/bProcess4"/>
    <dgm:cxn modelId="{81BD1D83-19DD-4C49-A914-6E2D28F26D88}" type="presParOf" srcId="{5A759C8D-2D84-4935-9C27-2BCB5BE382C3}" destId="{FD477F18-ABDD-4E53-9487-98265088506D}" srcOrd="7" destOrd="0" presId="urn:microsoft.com/office/officeart/2005/8/layout/bProcess4"/>
    <dgm:cxn modelId="{7FCA1A0A-A9A4-4781-B9D4-55037A8A55C4}" type="presParOf" srcId="{5A759C8D-2D84-4935-9C27-2BCB5BE382C3}" destId="{4C4A601B-404B-46BE-BEBD-D599F4FA774B}" srcOrd="8" destOrd="0" presId="urn:microsoft.com/office/officeart/2005/8/layout/bProcess4"/>
    <dgm:cxn modelId="{7D74A8C4-BE78-43DD-8EBA-CD7F2BD559FB}" type="presParOf" srcId="{4C4A601B-404B-46BE-BEBD-D599F4FA774B}" destId="{69BF1C5D-6F32-4D1B-B000-3DDAD1C349AC}" srcOrd="0" destOrd="0" presId="urn:microsoft.com/office/officeart/2005/8/layout/bProcess4"/>
    <dgm:cxn modelId="{30A29F68-D13B-4CB3-9DAF-FEAF33CC6491}" type="presParOf" srcId="{4C4A601B-404B-46BE-BEBD-D599F4FA774B}" destId="{89EFDB50-E0D0-45C6-853B-F85B25956838}" srcOrd="1" destOrd="0" presId="urn:microsoft.com/office/officeart/2005/8/layout/bProcess4"/>
    <dgm:cxn modelId="{FF52652E-B98C-4520-B231-44056530E462}" type="presParOf" srcId="{5A759C8D-2D84-4935-9C27-2BCB5BE382C3}" destId="{23667C6D-5455-427E-91F1-C11AE26A78F6}" srcOrd="9" destOrd="0" presId="urn:microsoft.com/office/officeart/2005/8/layout/bProcess4"/>
    <dgm:cxn modelId="{D28CA12A-670C-47BB-ADC3-5694EC38D721}" type="presParOf" srcId="{5A759C8D-2D84-4935-9C27-2BCB5BE382C3}" destId="{B1FF3DD2-3DA1-40D4-98C4-7C30A94C2608}" srcOrd="10" destOrd="0" presId="urn:microsoft.com/office/officeart/2005/8/layout/bProcess4"/>
    <dgm:cxn modelId="{CF5166C4-3866-4DC5-A821-038C9D0383A3}" type="presParOf" srcId="{B1FF3DD2-3DA1-40D4-98C4-7C30A94C2608}" destId="{07138E91-CEBD-48B9-9D9A-18925FB74949}" srcOrd="0" destOrd="0" presId="urn:microsoft.com/office/officeart/2005/8/layout/bProcess4"/>
    <dgm:cxn modelId="{741FA890-5AFB-4629-89A4-3504641AC58E}" type="presParOf" srcId="{B1FF3DD2-3DA1-40D4-98C4-7C30A94C2608}" destId="{1F585057-4FEA-4A69-9A5B-D146C7379802}" srcOrd="1" destOrd="0" presId="urn:microsoft.com/office/officeart/2005/8/layout/bProcess4"/>
    <dgm:cxn modelId="{BE63CB6E-728A-4929-8401-D8E408B8F273}" type="presParOf" srcId="{5A759C8D-2D84-4935-9C27-2BCB5BE382C3}" destId="{E5757823-3966-4E06-9A00-063AE729532E}" srcOrd="11" destOrd="0" presId="urn:microsoft.com/office/officeart/2005/8/layout/bProcess4"/>
    <dgm:cxn modelId="{0E586740-DE84-40B3-B629-D3C83B57E3A3}" type="presParOf" srcId="{5A759C8D-2D84-4935-9C27-2BCB5BE382C3}" destId="{12222C95-98A4-498E-BAA0-78F35B24F31F}" srcOrd="12" destOrd="0" presId="urn:microsoft.com/office/officeart/2005/8/layout/bProcess4"/>
    <dgm:cxn modelId="{625C8A6B-377B-47D3-A369-A59437465FCB}" type="presParOf" srcId="{12222C95-98A4-498E-BAA0-78F35B24F31F}" destId="{39707DB1-A3EA-44FE-AF68-06E955202A9E}" srcOrd="0" destOrd="0" presId="urn:microsoft.com/office/officeart/2005/8/layout/bProcess4"/>
    <dgm:cxn modelId="{3CA85216-982C-4F70-88F6-05437D06AC32}" type="presParOf" srcId="{12222C95-98A4-498E-BAA0-78F35B24F31F}" destId="{69FB5E3E-5ADD-421C-8209-B114DC4566AE}" srcOrd="1" destOrd="0" presId="urn:microsoft.com/office/officeart/2005/8/layout/bProcess4"/>
    <dgm:cxn modelId="{6F4B7620-D71E-4C19-950F-94E15E1B8E25}" type="presParOf" srcId="{5A759C8D-2D84-4935-9C27-2BCB5BE382C3}" destId="{A280E713-B82D-406F-801F-C4295503B507}" srcOrd="13" destOrd="0" presId="urn:microsoft.com/office/officeart/2005/8/layout/bProcess4"/>
    <dgm:cxn modelId="{A1E89E23-8175-4D06-9560-60E5A761D043}" type="presParOf" srcId="{5A759C8D-2D84-4935-9C27-2BCB5BE382C3}" destId="{6037518F-0999-4E82-B942-434CDA9B3392}" srcOrd="14" destOrd="0" presId="urn:microsoft.com/office/officeart/2005/8/layout/bProcess4"/>
    <dgm:cxn modelId="{5389FB50-1DFF-4758-B352-1459343B2188}" type="presParOf" srcId="{6037518F-0999-4E82-B942-434CDA9B3392}" destId="{444205B2-FDB5-403D-AFA6-6E3DA2AAD6A8}" srcOrd="0" destOrd="0" presId="urn:microsoft.com/office/officeart/2005/8/layout/bProcess4"/>
    <dgm:cxn modelId="{AA3F6C33-615B-4234-B617-82A1E8EF47AA}" type="presParOf" srcId="{6037518F-0999-4E82-B942-434CDA9B3392}" destId="{B37585B1-0D7F-40A6-8A06-6EC4763F308F}" srcOrd="1" destOrd="0" presId="urn:microsoft.com/office/officeart/2005/8/layout/bProcess4"/>
    <dgm:cxn modelId="{9C1E7091-618C-451C-9048-F319F0EE8F0E}" type="presParOf" srcId="{5A759C8D-2D84-4935-9C27-2BCB5BE382C3}" destId="{51DD69F2-DA33-4B6C-8807-D40E4F5C95F7}" srcOrd="15" destOrd="0" presId="urn:microsoft.com/office/officeart/2005/8/layout/bProcess4"/>
    <dgm:cxn modelId="{FFFEA8D0-ECF6-465B-BDAC-DF62822E930D}" type="presParOf" srcId="{5A759C8D-2D84-4935-9C27-2BCB5BE382C3}" destId="{D31C2DEC-140E-46D1-A41D-4B1F55F7EAB6}" srcOrd="16" destOrd="0" presId="urn:microsoft.com/office/officeart/2005/8/layout/bProcess4"/>
    <dgm:cxn modelId="{49EC4EC7-CC3C-461D-BCD5-1157E30AAFF6}" type="presParOf" srcId="{D31C2DEC-140E-46D1-A41D-4B1F55F7EAB6}" destId="{C389EFAA-81AC-458F-8405-7843FECCC814}" srcOrd="0" destOrd="0" presId="urn:microsoft.com/office/officeart/2005/8/layout/bProcess4"/>
    <dgm:cxn modelId="{69E67F72-CE39-4D36-ADC6-ECEC5CE6BBE6}" type="presParOf" srcId="{D31C2DEC-140E-46D1-A41D-4B1F55F7EAB6}" destId="{B353171F-BCC8-493B-B1A9-11E9D30E95B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884160-E2A3-4CB2-9862-4D4E82AC775E}" type="doc">
      <dgm:prSet loTypeId="urn:microsoft.com/office/officeart/2005/8/layout/hProcess9" loCatId="process" qsTypeId="urn:microsoft.com/office/officeart/2005/8/quickstyle/simple1" qsCatId="simple" csTypeId="urn:microsoft.com/office/officeart/2005/8/colors/accent1_2" csCatId="accent1" phldr="1"/>
      <dgm:spPr/>
    </dgm:pt>
    <dgm:pt modelId="{44999C7C-64CB-4EAA-83B5-0B1794C4F37A}">
      <dgm:prSet phldrT="[Text]"/>
      <dgm:spPr>
        <a:solidFill>
          <a:srgbClr val="6D1AFE"/>
        </a:solidFill>
      </dgm:spPr>
      <dgm:t>
        <a:bodyPr/>
        <a:lstStyle/>
        <a:p>
          <a:r>
            <a:rPr lang="en-GB" b="1" dirty="0"/>
            <a:t>January</a:t>
          </a:r>
        </a:p>
        <a:p>
          <a:r>
            <a:rPr lang="en-GB" dirty="0"/>
            <a:t>Onsite &amp; Offsite Standards Workshop with 15 Retailers / RMNs</a:t>
          </a:r>
        </a:p>
      </dgm:t>
    </dgm:pt>
    <dgm:pt modelId="{33C1495B-52E5-4190-9391-749CD1B85BAE}" type="parTrans" cxnId="{1B1B76C3-E21B-4C53-8DD5-21BFF3F1B9DE}">
      <dgm:prSet/>
      <dgm:spPr/>
      <dgm:t>
        <a:bodyPr/>
        <a:lstStyle/>
        <a:p>
          <a:endParaRPr lang="en-GB"/>
        </a:p>
      </dgm:t>
    </dgm:pt>
    <dgm:pt modelId="{B420A75E-890F-4D05-80FE-13DDFB4A4EF0}" type="sibTrans" cxnId="{1B1B76C3-E21B-4C53-8DD5-21BFF3F1B9DE}">
      <dgm:prSet/>
      <dgm:spPr/>
      <dgm:t>
        <a:bodyPr/>
        <a:lstStyle/>
        <a:p>
          <a:endParaRPr lang="en-GB"/>
        </a:p>
      </dgm:t>
    </dgm:pt>
    <dgm:pt modelId="{BA62C5EB-0B6D-42D8-93D6-418833C6F7BC}">
      <dgm:prSet phldrT="[Text]"/>
      <dgm:spPr>
        <a:solidFill>
          <a:srgbClr val="6D1AFE"/>
        </a:solidFill>
      </dgm:spPr>
      <dgm:t>
        <a:bodyPr/>
        <a:lstStyle/>
        <a:p>
          <a:r>
            <a:rPr lang="en-GB" b="1" dirty="0"/>
            <a:t>February</a:t>
          </a:r>
        </a:p>
        <a:p>
          <a:r>
            <a:rPr lang="en-GB" dirty="0"/>
            <a:t>Wider Retailer / RMN &amp; buy-side input</a:t>
          </a:r>
        </a:p>
      </dgm:t>
    </dgm:pt>
    <dgm:pt modelId="{7BAD3908-5D1E-47E8-B01B-3B14DA3A53F5}" type="parTrans" cxnId="{05162E81-0E02-4851-A256-74C32E0FF22C}">
      <dgm:prSet/>
      <dgm:spPr/>
      <dgm:t>
        <a:bodyPr/>
        <a:lstStyle/>
        <a:p>
          <a:endParaRPr lang="en-GB"/>
        </a:p>
      </dgm:t>
    </dgm:pt>
    <dgm:pt modelId="{2E204F43-E664-40A3-BC08-7A57218E723E}" type="sibTrans" cxnId="{05162E81-0E02-4851-A256-74C32E0FF22C}">
      <dgm:prSet/>
      <dgm:spPr/>
      <dgm:t>
        <a:bodyPr/>
        <a:lstStyle/>
        <a:p>
          <a:endParaRPr lang="en-GB"/>
        </a:p>
      </dgm:t>
    </dgm:pt>
    <dgm:pt modelId="{58BE97F5-A4D4-4168-9D0F-C5A36A0E7541}">
      <dgm:prSet phldrT="[Text]"/>
      <dgm:spPr>
        <a:solidFill>
          <a:srgbClr val="6D1AFE"/>
        </a:solidFill>
      </dgm:spPr>
      <dgm:t>
        <a:bodyPr/>
        <a:lstStyle/>
        <a:p>
          <a:r>
            <a:rPr lang="en-GB" b="1" dirty="0"/>
            <a:t>March</a:t>
          </a:r>
        </a:p>
        <a:p>
          <a:r>
            <a:rPr lang="en-GB" dirty="0"/>
            <a:t>Industry wide public comment</a:t>
          </a:r>
        </a:p>
      </dgm:t>
    </dgm:pt>
    <dgm:pt modelId="{34941844-CB1E-4F7E-8138-CC1FFB923F4D}" type="parTrans" cxnId="{DA77C7F1-50D4-4F16-A03E-F45177DA48ED}">
      <dgm:prSet/>
      <dgm:spPr/>
      <dgm:t>
        <a:bodyPr/>
        <a:lstStyle/>
        <a:p>
          <a:endParaRPr lang="en-GB"/>
        </a:p>
      </dgm:t>
    </dgm:pt>
    <dgm:pt modelId="{82D992AE-1F9A-4219-9F3C-9C8620607C4E}" type="sibTrans" cxnId="{DA77C7F1-50D4-4F16-A03E-F45177DA48ED}">
      <dgm:prSet/>
      <dgm:spPr/>
      <dgm:t>
        <a:bodyPr/>
        <a:lstStyle/>
        <a:p>
          <a:endParaRPr lang="en-GB"/>
        </a:p>
      </dgm:t>
    </dgm:pt>
    <dgm:pt modelId="{5180F6E5-1562-4F5C-966B-27A120DEA647}">
      <dgm:prSet/>
      <dgm:spPr>
        <a:solidFill>
          <a:srgbClr val="6D1AFE"/>
        </a:solidFill>
      </dgm:spPr>
      <dgm:t>
        <a:bodyPr/>
        <a:lstStyle/>
        <a:p>
          <a:r>
            <a:rPr lang="en-GB" b="1" dirty="0"/>
            <a:t>April</a:t>
          </a:r>
        </a:p>
        <a:p>
          <a:r>
            <a:rPr lang="en-GB" dirty="0"/>
            <a:t>V1 Onsite &amp; Offsite Standards released</a:t>
          </a:r>
        </a:p>
      </dgm:t>
    </dgm:pt>
    <dgm:pt modelId="{BBC76106-8020-438D-98E7-98CAFF80045F}" type="parTrans" cxnId="{B78CE3C5-AAE8-48E6-A446-06EABBF555AB}">
      <dgm:prSet/>
      <dgm:spPr/>
      <dgm:t>
        <a:bodyPr/>
        <a:lstStyle/>
        <a:p>
          <a:endParaRPr lang="en-GB"/>
        </a:p>
      </dgm:t>
    </dgm:pt>
    <dgm:pt modelId="{0AE28434-C30F-41C3-A7F4-DA3F95CDE33D}" type="sibTrans" cxnId="{B78CE3C5-AAE8-48E6-A446-06EABBF555AB}">
      <dgm:prSet/>
      <dgm:spPr/>
      <dgm:t>
        <a:bodyPr/>
        <a:lstStyle/>
        <a:p>
          <a:endParaRPr lang="en-GB"/>
        </a:p>
      </dgm:t>
    </dgm:pt>
    <dgm:pt modelId="{4D1AAB46-2901-4CFB-995F-0B5078BB0D33}">
      <dgm:prSet/>
      <dgm:spPr>
        <a:solidFill>
          <a:srgbClr val="21325E"/>
        </a:solidFill>
      </dgm:spPr>
      <dgm:t>
        <a:bodyPr/>
        <a:lstStyle/>
        <a:p>
          <a:r>
            <a:rPr lang="en-GB" b="1" dirty="0"/>
            <a:t>October</a:t>
          </a:r>
        </a:p>
        <a:p>
          <a:r>
            <a:rPr lang="en-GB" dirty="0"/>
            <a:t>Certification Launched Beta Phase for Onsite &amp; Offsite Standards</a:t>
          </a:r>
        </a:p>
      </dgm:t>
    </dgm:pt>
    <dgm:pt modelId="{4DE7DA71-4BE5-46B3-B3B4-8EB6F3CA3B5C}" type="parTrans" cxnId="{977BAE1F-BA1C-4461-946F-5BE51DC1A381}">
      <dgm:prSet/>
      <dgm:spPr/>
      <dgm:t>
        <a:bodyPr/>
        <a:lstStyle/>
        <a:p>
          <a:endParaRPr lang="en-GB"/>
        </a:p>
      </dgm:t>
    </dgm:pt>
    <dgm:pt modelId="{E9A5CCA5-E833-4005-BC0E-1B4E9B9E199B}" type="sibTrans" cxnId="{977BAE1F-BA1C-4461-946F-5BE51DC1A381}">
      <dgm:prSet/>
      <dgm:spPr/>
      <dgm:t>
        <a:bodyPr/>
        <a:lstStyle/>
        <a:p>
          <a:endParaRPr lang="en-GB"/>
        </a:p>
      </dgm:t>
    </dgm:pt>
    <dgm:pt modelId="{340F1E80-D431-454C-A2DC-7C747B538FD6}">
      <dgm:prSet/>
      <dgm:spPr>
        <a:solidFill>
          <a:srgbClr val="DE4AC7"/>
        </a:solidFill>
      </dgm:spPr>
      <dgm:t>
        <a:bodyPr/>
        <a:lstStyle/>
        <a:p>
          <a:r>
            <a:rPr lang="en-GB" b="1" dirty="0"/>
            <a:t>July</a:t>
          </a:r>
        </a:p>
        <a:p>
          <a:r>
            <a:rPr lang="en-GB" dirty="0"/>
            <a:t>In-Store Standards Workshop</a:t>
          </a:r>
        </a:p>
      </dgm:t>
    </dgm:pt>
    <dgm:pt modelId="{6BAD9330-AF2D-4F5A-9231-7A91CB27CB6F}" type="parTrans" cxnId="{532A2C70-706D-4592-8B4F-15CB6ADF83B3}">
      <dgm:prSet/>
      <dgm:spPr/>
      <dgm:t>
        <a:bodyPr/>
        <a:lstStyle/>
        <a:p>
          <a:endParaRPr lang="en-GB"/>
        </a:p>
      </dgm:t>
    </dgm:pt>
    <dgm:pt modelId="{A6AF74AF-B10F-4F44-9F7A-0425649D2AD0}" type="sibTrans" cxnId="{532A2C70-706D-4592-8B4F-15CB6ADF83B3}">
      <dgm:prSet/>
      <dgm:spPr/>
      <dgm:t>
        <a:bodyPr/>
        <a:lstStyle/>
        <a:p>
          <a:endParaRPr lang="en-GB"/>
        </a:p>
      </dgm:t>
    </dgm:pt>
    <dgm:pt modelId="{79856C8D-4F73-4A46-8132-A28B57504A11}">
      <dgm:prSet/>
      <dgm:spPr>
        <a:solidFill>
          <a:srgbClr val="DE4AC7"/>
        </a:solidFill>
      </dgm:spPr>
      <dgm:t>
        <a:bodyPr/>
        <a:lstStyle/>
        <a:p>
          <a:r>
            <a:rPr lang="en-GB" b="1" dirty="0"/>
            <a:t>September-October</a:t>
          </a:r>
        </a:p>
        <a:p>
          <a:r>
            <a:rPr lang="en-GB" dirty="0"/>
            <a:t>Industry wide public comment</a:t>
          </a:r>
        </a:p>
      </dgm:t>
    </dgm:pt>
    <dgm:pt modelId="{2D9215D9-394D-4D4D-AAB2-2C788B8E2BA6}" type="parTrans" cxnId="{E0D44E8A-4606-4971-9F03-F6C8B6C4BF78}">
      <dgm:prSet/>
      <dgm:spPr/>
      <dgm:t>
        <a:bodyPr/>
        <a:lstStyle/>
        <a:p>
          <a:endParaRPr lang="en-GB"/>
        </a:p>
      </dgm:t>
    </dgm:pt>
    <dgm:pt modelId="{9420AAC5-D6F1-483A-90D6-9B3606764293}" type="sibTrans" cxnId="{E0D44E8A-4606-4971-9F03-F6C8B6C4BF78}">
      <dgm:prSet/>
      <dgm:spPr/>
      <dgm:t>
        <a:bodyPr/>
        <a:lstStyle/>
        <a:p>
          <a:endParaRPr lang="en-GB"/>
        </a:p>
      </dgm:t>
    </dgm:pt>
    <dgm:pt modelId="{DFF4D6F0-FF69-493D-B4DF-81A99AC01B12}">
      <dgm:prSet/>
      <dgm:spPr>
        <a:solidFill>
          <a:srgbClr val="DE4AC7"/>
        </a:solidFill>
      </dgm:spPr>
      <dgm:t>
        <a:bodyPr/>
        <a:lstStyle/>
        <a:p>
          <a:r>
            <a:rPr lang="en-GB" b="1" dirty="0"/>
            <a:t>August</a:t>
          </a:r>
        </a:p>
        <a:p>
          <a:r>
            <a:rPr lang="en-GB" dirty="0"/>
            <a:t>Virtual buy-side and sell-side Workshops</a:t>
          </a:r>
        </a:p>
      </dgm:t>
    </dgm:pt>
    <dgm:pt modelId="{6B3BB5A7-CBC6-4F33-B553-C095A71DB5AF}" type="parTrans" cxnId="{F7A65E6D-C382-4468-85C3-936AF3618EF8}">
      <dgm:prSet/>
      <dgm:spPr/>
      <dgm:t>
        <a:bodyPr/>
        <a:lstStyle/>
        <a:p>
          <a:endParaRPr lang="en-GB"/>
        </a:p>
      </dgm:t>
    </dgm:pt>
    <dgm:pt modelId="{ECBA5ED5-3BDC-40BA-914D-19F3897540D3}" type="sibTrans" cxnId="{F7A65E6D-C382-4468-85C3-936AF3618EF8}">
      <dgm:prSet/>
      <dgm:spPr/>
      <dgm:t>
        <a:bodyPr/>
        <a:lstStyle/>
        <a:p>
          <a:endParaRPr lang="en-GB"/>
        </a:p>
      </dgm:t>
    </dgm:pt>
    <dgm:pt modelId="{3B282CF3-C15F-4540-AEC8-FD859BDB91A5}">
      <dgm:prSet/>
      <dgm:spPr>
        <a:solidFill>
          <a:srgbClr val="DE4AC7"/>
        </a:solidFill>
      </dgm:spPr>
      <dgm:t>
        <a:bodyPr/>
        <a:lstStyle/>
        <a:p>
          <a:r>
            <a:rPr lang="en-GB" b="1" dirty="0"/>
            <a:t>November</a:t>
          </a:r>
        </a:p>
        <a:p>
          <a:r>
            <a:rPr lang="en-GB" dirty="0"/>
            <a:t>V1 In-Store Standards released</a:t>
          </a:r>
        </a:p>
      </dgm:t>
    </dgm:pt>
    <dgm:pt modelId="{D8FD86DB-2F18-424C-BEDC-A7B5D59C72D7}" type="parTrans" cxnId="{B4C19C37-587C-4846-A6D4-363EC1DF271F}">
      <dgm:prSet/>
      <dgm:spPr/>
      <dgm:t>
        <a:bodyPr/>
        <a:lstStyle/>
        <a:p>
          <a:endParaRPr lang="en-GB"/>
        </a:p>
      </dgm:t>
    </dgm:pt>
    <dgm:pt modelId="{96FB37B7-065E-4614-8228-2808AEE050D4}" type="sibTrans" cxnId="{B4C19C37-587C-4846-A6D4-363EC1DF271F}">
      <dgm:prSet/>
      <dgm:spPr/>
      <dgm:t>
        <a:bodyPr/>
        <a:lstStyle/>
        <a:p>
          <a:endParaRPr lang="en-GB"/>
        </a:p>
      </dgm:t>
    </dgm:pt>
    <dgm:pt modelId="{B38546DF-2FA0-4B9B-B9B1-BFAF912A78E3}" type="pres">
      <dgm:prSet presAssocID="{68884160-E2A3-4CB2-9862-4D4E82AC775E}" presName="CompostProcess" presStyleCnt="0">
        <dgm:presLayoutVars>
          <dgm:dir/>
          <dgm:resizeHandles val="exact"/>
        </dgm:presLayoutVars>
      </dgm:prSet>
      <dgm:spPr/>
    </dgm:pt>
    <dgm:pt modelId="{632B51EC-6ACB-47DF-928B-B106D3CC835E}" type="pres">
      <dgm:prSet presAssocID="{68884160-E2A3-4CB2-9862-4D4E82AC775E}" presName="arrow" presStyleLbl="bgShp" presStyleIdx="0" presStyleCnt="1"/>
      <dgm:spPr>
        <a:solidFill>
          <a:schemeClr val="bg1">
            <a:lumMod val="85000"/>
          </a:schemeClr>
        </a:solidFill>
      </dgm:spPr>
    </dgm:pt>
    <dgm:pt modelId="{6F5932CE-3DBE-4233-AD97-9CE7B0646CFE}" type="pres">
      <dgm:prSet presAssocID="{68884160-E2A3-4CB2-9862-4D4E82AC775E}" presName="linearProcess" presStyleCnt="0"/>
      <dgm:spPr/>
    </dgm:pt>
    <dgm:pt modelId="{B9BFF896-E302-4B58-8D5B-5F773B7D959C}" type="pres">
      <dgm:prSet presAssocID="{44999C7C-64CB-4EAA-83B5-0B1794C4F37A}" presName="textNode" presStyleLbl="node1" presStyleIdx="0" presStyleCnt="9">
        <dgm:presLayoutVars>
          <dgm:bulletEnabled val="1"/>
        </dgm:presLayoutVars>
      </dgm:prSet>
      <dgm:spPr/>
    </dgm:pt>
    <dgm:pt modelId="{9C079E79-A9A2-4418-B0A0-2E686EE3CCF2}" type="pres">
      <dgm:prSet presAssocID="{B420A75E-890F-4D05-80FE-13DDFB4A4EF0}" presName="sibTrans" presStyleCnt="0"/>
      <dgm:spPr/>
    </dgm:pt>
    <dgm:pt modelId="{900DF17E-508E-4F4D-BFED-F5F6DBD8FEC6}" type="pres">
      <dgm:prSet presAssocID="{BA62C5EB-0B6D-42D8-93D6-418833C6F7BC}" presName="textNode" presStyleLbl="node1" presStyleIdx="1" presStyleCnt="9">
        <dgm:presLayoutVars>
          <dgm:bulletEnabled val="1"/>
        </dgm:presLayoutVars>
      </dgm:prSet>
      <dgm:spPr/>
    </dgm:pt>
    <dgm:pt modelId="{2D9272ED-0E98-4CB1-8C5A-242D13AB837D}" type="pres">
      <dgm:prSet presAssocID="{2E204F43-E664-40A3-BC08-7A57218E723E}" presName="sibTrans" presStyleCnt="0"/>
      <dgm:spPr/>
    </dgm:pt>
    <dgm:pt modelId="{2E1ED340-47D5-4C43-95A0-B3994194FEC8}" type="pres">
      <dgm:prSet presAssocID="{58BE97F5-A4D4-4168-9D0F-C5A36A0E7541}" presName="textNode" presStyleLbl="node1" presStyleIdx="2" presStyleCnt="9">
        <dgm:presLayoutVars>
          <dgm:bulletEnabled val="1"/>
        </dgm:presLayoutVars>
      </dgm:prSet>
      <dgm:spPr/>
    </dgm:pt>
    <dgm:pt modelId="{A7D66BB4-A62F-48E1-9C8C-ECD16F819E6D}" type="pres">
      <dgm:prSet presAssocID="{82D992AE-1F9A-4219-9F3C-9C8620607C4E}" presName="sibTrans" presStyleCnt="0"/>
      <dgm:spPr/>
    </dgm:pt>
    <dgm:pt modelId="{A00F6757-5A75-4011-95B8-ED97580C8C3A}" type="pres">
      <dgm:prSet presAssocID="{5180F6E5-1562-4F5C-966B-27A120DEA647}" presName="textNode" presStyleLbl="node1" presStyleIdx="3" presStyleCnt="9">
        <dgm:presLayoutVars>
          <dgm:bulletEnabled val="1"/>
        </dgm:presLayoutVars>
      </dgm:prSet>
      <dgm:spPr/>
    </dgm:pt>
    <dgm:pt modelId="{7B9397B5-AA7F-46F9-BEBF-7194B76906FB}" type="pres">
      <dgm:prSet presAssocID="{0AE28434-C30F-41C3-A7F4-DA3F95CDE33D}" presName="sibTrans" presStyleCnt="0"/>
      <dgm:spPr/>
    </dgm:pt>
    <dgm:pt modelId="{38794F95-51B7-438A-A7A3-FBE42BD358A1}" type="pres">
      <dgm:prSet presAssocID="{340F1E80-D431-454C-A2DC-7C747B538FD6}" presName="textNode" presStyleLbl="node1" presStyleIdx="4" presStyleCnt="9">
        <dgm:presLayoutVars>
          <dgm:bulletEnabled val="1"/>
        </dgm:presLayoutVars>
      </dgm:prSet>
      <dgm:spPr/>
    </dgm:pt>
    <dgm:pt modelId="{A505F952-5A75-4A71-9894-5A6F9B62007D}" type="pres">
      <dgm:prSet presAssocID="{A6AF74AF-B10F-4F44-9F7A-0425649D2AD0}" presName="sibTrans" presStyleCnt="0"/>
      <dgm:spPr/>
    </dgm:pt>
    <dgm:pt modelId="{E32AFD52-A7CA-49FE-AA49-0D222B94F5CE}" type="pres">
      <dgm:prSet presAssocID="{DFF4D6F0-FF69-493D-B4DF-81A99AC01B12}" presName="textNode" presStyleLbl="node1" presStyleIdx="5" presStyleCnt="9">
        <dgm:presLayoutVars>
          <dgm:bulletEnabled val="1"/>
        </dgm:presLayoutVars>
      </dgm:prSet>
      <dgm:spPr/>
    </dgm:pt>
    <dgm:pt modelId="{4A96FD6E-CD8B-479D-A0E9-A359885B7D4B}" type="pres">
      <dgm:prSet presAssocID="{ECBA5ED5-3BDC-40BA-914D-19F3897540D3}" presName="sibTrans" presStyleCnt="0"/>
      <dgm:spPr/>
    </dgm:pt>
    <dgm:pt modelId="{EB2454B9-545F-4DA7-AD79-C753D76D875D}" type="pres">
      <dgm:prSet presAssocID="{79856C8D-4F73-4A46-8132-A28B57504A11}" presName="textNode" presStyleLbl="node1" presStyleIdx="6" presStyleCnt="9">
        <dgm:presLayoutVars>
          <dgm:bulletEnabled val="1"/>
        </dgm:presLayoutVars>
      </dgm:prSet>
      <dgm:spPr/>
    </dgm:pt>
    <dgm:pt modelId="{387DD65F-08CD-46C6-A709-A1F6B91F3B4F}" type="pres">
      <dgm:prSet presAssocID="{9420AAC5-D6F1-483A-90D6-9B3606764293}" presName="sibTrans" presStyleCnt="0"/>
      <dgm:spPr/>
    </dgm:pt>
    <dgm:pt modelId="{812C0D95-508C-4073-AC29-88891E17436E}" type="pres">
      <dgm:prSet presAssocID="{3B282CF3-C15F-4540-AEC8-FD859BDB91A5}" presName="textNode" presStyleLbl="node1" presStyleIdx="7" presStyleCnt="9">
        <dgm:presLayoutVars>
          <dgm:bulletEnabled val="1"/>
        </dgm:presLayoutVars>
      </dgm:prSet>
      <dgm:spPr/>
    </dgm:pt>
    <dgm:pt modelId="{DC937667-CA5C-4B1D-8D1A-480DA7A45287}" type="pres">
      <dgm:prSet presAssocID="{96FB37B7-065E-4614-8228-2808AEE050D4}" presName="sibTrans" presStyleCnt="0"/>
      <dgm:spPr/>
    </dgm:pt>
    <dgm:pt modelId="{F93397ED-99AF-4FEF-A966-06C0489DA7A9}" type="pres">
      <dgm:prSet presAssocID="{4D1AAB46-2901-4CFB-995F-0B5078BB0D33}" presName="textNode" presStyleLbl="node1" presStyleIdx="8" presStyleCnt="9">
        <dgm:presLayoutVars>
          <dgm:bulletEnabled val="1"/>
        </dgm:presLayoutVars>
      </dgm:prSet>
      <dgm:spPr/>
    </dgm:pt>
  </dgm:ptLst>
  <dgm:cxnLst>
    <dgm:cxn modelId="{58552506-128B-4247-9B3F-B945E7096B73}" type="presOf" srcId="{5180F6E5-1562-4F5C-966B-27A120DEA647}" destId="{A00F6757-5A75-4011-95B8-ED97580C8C3A}" srcOrd="0" destOrd="0" presId="urn:microsoft.com/office/officeart/2005/8/layout/hProcess9"/>
    <dgm:cxn modelId="{9D9AA207-E382-4BFC-B415-6A3C8D8AD4FA}" type="presOf" srcId="{DFF4D6F0-FF69-493D-B4DF-81A99AC01B12}" destId="{E32AFD52-A7CA-49FE-AA49-0D222B94F5CE}" srcOrd="0" destOrd="0" presId="urn:microsoft.com/office/officeart/2005/8/layout/hProcess9"/>
    <dgm:cxn modelId="{A479DC14-42DB-44BA-B50B-B2D44A9D51EE}" type="presOf" srcId="{44999C7C-64CB-4EAA-83B5-0B1794C4F37A}" destId="{B9BFF896-E302-4B58-8D5B-5F773B7D959C}" srcOrd="0" destOrd="0" presId="urn:microsoft.com/office/officeart/2005/8/layout/hProcess9"/>
    <dgm:cxn modelId="{977BAE1F-BA1C-4461-946F-5BE51DC1A381}" srcId="{68884160-E2A3-4CB2-9862-4D4E82AC775E}" destId="{4D1AAB46-2901-4CFB-995F-0B5078BB0D33}" srcOrd="8" destOrd="0" parTransId="{4DE7DA71-4BE5-46B3-B3B4-8EB6F3CA3B5C}" sibTransId="{E9A5CCA5-E833-4005-BC0E-1B4E9B9E199B}"/>
    <dgm:cxn modelId="{15171F23-DFA6-4F16-930D-E9C7249B61B1}" type="presOf" srcId="{3B282CF3-C15F-4540-AEC8-FD859BDB91A5}" destId="{812C0D95-508C-4073-AC29-88891E17436E}" srcOrd="0" destOrd="0" presId="urn:microsoft.com/office/officeart/2005/8/layout/hProcess9"/>
    <dgm:cxn modelId="{B4C19C37-587C-4846-A6D4-363EC1DF271F}" srcId="{68884160-E2A3-4CB2-9862-4D4E82AC775E}" destId="{3B282CF3-C15F-4540-AEC8-FD859BDB91A5}" srcOrd="7" destOrd="0" parTransId="{D8FD86DB-2F18-424C-BEDC-A7B5D59C72D7}" sibTransId="{96FB37B7-065E-4614-8228-2808AEE050D4}"/>
    <dgm:cxn modelId="{5719DF3B-C650-4CD8-8C70-7910ECFDA1A3}" type="presOf" srcId="{4D1AAB46-2901-4CFB-995F-0B5078BB0D33}" destId="{F93397ED-99AF-4FEF-A966-06C0489DA7A9}" srcOrd="0" destOrd="0" presId="urn:microsoft.com/office/officeart/2005/8/layout/hProcess9"/>
    <dgm:cxn modelId="{82FAD56B-05C7-41FF-889B-986EC1C28D7A}" type="presOf" srcId="{BA62C5EB-0B6D-42D8-93D6-418833C6F7BC}" destId="{900DF17E-508E-4F4D-BFED-F5F6DBD8FEC6}" srcOrd="0" destOrd="0" presId="urn:microsoft.com/office/officeart/2005/8/layout/hProcess9"/>
    <dgm:cxn modelId="{F7A65E6D-C382-4468-85C3-936AF3618EF8}" srcId="{68884160-E2A3-4CB2-9862-4D4E82AC775E}" destId="{DFF4D6F0-FF69-493D-B4DF-81A99AC01B12}" srcOrd="5" destOrd="0" parTransId="{6B3BB5A7-CBC6-4F33-B553-C095A71DB5AF}" sibTransId="{ECBA5ED5-3BDC-40BA-914D-19F3897540D3}"/>
    <dgm:cxn modelId="{532A2C70-706D-4592-8B4F-15CB6ADF83B3}" srcId="{68884160-E2A3-4CB2-9862-4D4E82AC775E}" destId="{340F1E80-D431-454C-A2DC-7C747B538FD6}" srcOrd="4" destOrd="0" parTransId="{6BAD9330-AF2D-4F5A-9231-7A91CB27CB6F}" sibTransId="{A6AF74AF-B10F-4F44-9F7A-0425649D2AD0}"/>
    <dgm:cxn modelId="{05162E81-0E02-4851-A256-74C32E0FF22C}" srcId="{68884160-E2A3-4CB2-9862-4D4E82AC775E}" destId="{BA62C5EB-0B6D-42D8-93D6-418833C6F7BC}" srcOrd="1" destOrd="0" parTransId="{7BAD3908-5D1E-47E8-B01B-3B14DA3A53F5}" sibTransId="{2E204F43-E664-40A3-BC08-7A57218E723E}"/>
    <dgm:cxn modelId="{E0D44E8A-4606-4971-9F03-F6C8B6C4BF78}" srcId="{68884160-E2A3-4CB2-9862-4D4E82AC775E}" destId="{79856C8D-4F73-4A46-8132-A28B57504A11}" srcOrd="6" destOrd="0" parTransId="{2D9215D9-394D-4D4D-AAB2-2C788B8E2BA6}" sibTransId="{9420AAC5-D6F1-483A-90D6-9B3606764293}"/>
    <dgm:cxn modelId="{F4A069C3-8AD3-44CC-A22B-2E3583573CB1}" type="presOf" srcId="{68884160-E2A3-4CB2-9862-4D4E82AC775E}" destId="{B38546DF-2FA0-4B9B-B9B1-BFAF912A78E3}" srcOrd="0" destOrd="0" presId="urn:microsoft.com/office/officeart/2005/8/layout/hProcess9"/>
    <dgm:cxn modelId="{1B1B76C3-E21B-4C53-8DD5-21BFF3F1B9DE}" srcId="{68884160-E2A3-4CB2-9862-4D4E82AC775E}" destId="{44999C7C-64CB-4EAA-83B5-0B1794C4F37A}" srcOrd="0" destOrd="0" parTransId="{33C1495B-52E5-4190-9391-749CD1B85BAE}" sibTransId="{B420A75E-890F-4D05-80FE-13DDFB4A4EF0}"/>
    <dgm:cxn modelId="{B78CE3C5-AAE8-48E6-A446-06EABBF555AB}" srcId="{68884160-E2A3-4CB2-9862-4D4E82AC775E}" destId="{5180F6E5-1562-4F5C-966B-27A120DEA647}" srcOrd="3" destOrd="0" parTransId="{BBC76106-8020-438D-98E7-98CAFF80045F}" sibTransId="{0AE28434-C30F-41C3-A7F4-DA3F95CDE33D}"/>
    <dgm:cxn modelId="{B67CC5CC-AD1B-4D54-AB3D-2406D7E668E8}" type="presOf" srcId="{79856C8D-4F73-4A46-8132-A28B57504A11}" destId="{EB2454B9-545F-4DA7-AD79-C753D76D875D}" srcOrd="0" destOrd="0" presId="urn:microsoft.com/office/officeart/2005/8/layout/hProcess9"/>
    <dgm:cxn modelId="{E77C0CE4-4E4D-430C-8D7E-9502A3CDC788}" type="presOf" srcId="{340F1E80-D431-454C-A2DC-7C747B538FD6}" destId="{38794F95-51B7-438A-A7A3-FBE42BD358A1}" srcOrd="0" destOrd="0" presId="urn:microsoft.com/office/officeart/2005/8/layout/hProcess9"/>
    <dgm:cxn modelId="{268339ED-CBB1-4835-BCCB-AF0F8240FFC5}" type="presOf" srcId="{58BE97F5-A4D4-4168-9D0F-C5A36A0E7541}" destId="{2E1ED340-47D5-4C43-95A0-B3994194FEC8}" srcOrd="0" destOrd="0" presId="urn:microsoft.com/office/officeart/2005/8/layout/hProcess9"/>
    <dgm:cxn modelId="{DA77C7F1-50D4-4F16-A03E-F45177DA48ED}" srcId="{68884160-E2A3-4CB2-9862-4D4E82AC775E}" destId="{58BE97F5-A4D4-4168-9D0F-C5A36A0E7541}" srcOrd="2" destOrd="0" parTransId="{34941844-CB1E-4F7E-8138-CC1FFB923F4D}" sibTransId="{82D992AE-1F9A-4219-9F3C-9C8620607C4E}"/>
    <dgm:cxn modelId="{2189F4E1-C3CA-4491-B9BC-A990A03AF35D}" type="presParOf" srcId="{B38546DF-2FA0-4B9B-B9B1-BFAF912A78E3}" destId="{632B51EC-6ACB-47DF-928B-B106D3CC835E}" srcOrd="0" destOrd="0" presId="urn:microsoft.com/office/officeart/2005/8/layout/hProcess9"/>
    <dgm:cxn modelId="{C60E42AA-6421-4A1E-B5C0-26C8D4CDEDE6}" type="presParOf" srcId="{B38546DF-2FA0-4B9B-B9B1-BFAF912A78E3}" destId="{6F5932CE-3DBE-4233-AD97-9CE7B0646CFE}" srcOrd="1" destOrd="0" presId="urn:microsoft.com/office/officeart/2005/8/layout/hProcess9"/>
    <dgm:cxn modelId="{4B45CA27-FB0B-4C7A-9B8A-81D0DF2ACDA9}" type="presParOf" srcId="{6F5932CE-3DBE-4233-AD97-9CE7B0646CFE}" destId="{B9BFF896-E302-4B58-8D5B-5F773B7D959C}" srcOrd="0" destOrd="0" presId="urn:microsoft.com/office/officeart/2005/8/layout/hProcess9"/>
    <dgm:cxn modelId="{5F43DD33-576D-41E7-A5D4-5E3393E841E2}" type="presParOf" srcId="{6F5932CE-3DBE-4233-AD97-9CE7B0646CFE}" destId="{9C079E79-A9A2-4418-B0A0-2E686EE3CCF2}" srcOrd="1" destOrd="0" presId="urn:microsoft.com/office/officeart/2005/8/layout/hProcess9"/>
    <dgm:cxn modelId="{DF543067-2B11-4750-AAD3-3632D7BEE7BB}" type="presParOf" srcId="{6F5932CE-3DBE-4233-AD97-9CE7B0646CFE}" destId="{900DF17E-508E-4F4D-BFED-F5F6DBD8FEC6}" srcOrd="2" destOrd="0" presId="urn:microsoft.com/office/officeart/2005/8/layout/hProcess9"/>
    <dgm:cxn modelId="{7CB6A53C-9189-4207-B293-64C12E86FAD2}" type="presParOf" srcId="{6F5932CE-3DBE-4233-AD97-9CE7B0646CFE}" destId="{2D9272ED-0E98-4CB1-8C5A-242D13AB837D}" srcOrd="3" destOrd="0" presId="urn:microsoft.com/office/officeart/2005/8/layout/hProcess9"/>
    <dgm:cxn modelId="{A49F3B79-253F-48B0-8FE0-BF5CBF2E00EB}" type="presParOf" srcId="{6F5932CE-3DBE-4233-AD97-9CE7B0646CFE}" destId="{2E1ED340-47D5-4C43-95A0-B3994194FEC8}" srcOrd="4" destOrd="0" presId="urn:microsoft.com/office/officeart/2005/8/layout/hProcess9"/>
    <dgm:cxn modelId="{8477A173-D68F-4741-8753-C3532D5CC297}" type="presParOf" srcId="{6F5932CE-3DBE-4233-AD97-9CE7B0646CFE}" destId="{A7D66BB4-A62F-48E1-9C8C-ECD16F819E6D}" srcOrd="5" destOrd="0" presId="urn:microsoft.com/office/officeart/2005/8/layout/hProcess9"/>
    <dgm:cxn modelId="{4551C2F3-221B-44A7-A74C-5472A9B3C904}" type="presParOf" srcId="{6F5932CE-3DBE-4233-AD97-9CE7B0646CFE}" destId="{A00F6757-5A75-4011-95B8-ED97580C8C3A}" srcOrd="6" destOrd="0" presId="urn:microsoft.com/office/officeart/2005/8/layout/hProcess9"/>
    <dgm:cxn modelId="{7CA81C8B-7954-4319-B293-8C99D1F678D5}" type="presParOf" srcId="{6F5932CE-3DBE-4233-AD97-9CE7B0646CFE}" destId="{7B9397B5-AA7F-46F9-BEBF-7194B76906FB}" srcOrd="7" destOrd="0" presId="urn:microsoft.com/office/officeart/2005/8/layout/hProcess9"/>
    <dgm:cxn modelId="{2D28FBA7-ADE0-41D0-A9AA-61DE765347A3}" type="presParOf" srcId="{6F5932CE-3DBE-4233-AD97-9CE7B0646CFE}" destId="{38794F95-51B7-438A-A7A3-FBE42BD358A1}" srcOrd="8" destOrd="0" presId="urn:microsoft.com/office/officeart/2005/8/layout/hProcess9"/>
    <dgm:cxn modelId="{F8B432F9-6C3E-4668-8B1D-72BCCB68B105}" type="presParOf" srcId="{6F5932CE-3DBE-4233-AD97-9CE7B0646CFE}" destId="{A505F952-5A75-4A71-9894-5A6F9B62007D}" srcOrd="9" destOrd="0" presId="urn:microsoft.com/office/officeart/2005/8/layout/hProcess9"/>
    <dgm:cxn modelId="{BDC7FD94-F764-4ED3-A330-A04CC079B9CD}" type="presParOf" srcId="{6F5932CE-3DBE-4233-AD97-9CE7B0646CFE}" destId="{E32AFD52-A7CA-49FE-AA49-0D222B94F5CE}" srcOrd="10" destOrd="0" presId="urn:microsoft.com/office/officeart/2005/8/layout/hProcess9"/>
    <dgm:cxn modelId="{509E3E73-119F-46CC-8E13-5581C1BF6B6F}" type="presParOf" srcId="{6F5932CE-3DBE-4233-AD97-9CE7B0646CFE}" destId="{4A96FD6E-CD8B-479D-A0E9-A359885B7D4B}" srcOrd="11" destOrd="0" presId="urn:microsoft.com/office/officeart/2005/8/layout/hProcess9"/>
    <dgm:cxn modelId="{EB5C588C-819E-4277-BFE1-80CB80A9E1EA}" type="presParOf" srcId="{6F5932CE-3DBE-4233-AD97-9CE7B0646CFE}" destId="{EB2454B9-545F-4DA7-AD79-C753D76D875D}" srcOrd="12" destOrd="0" presId="urn:microsoft.com/office/officeart/2005/8/layout/hProcess9"/>
    <dgm:cxn modelId="{97F06A81-E03B-4EAD-9498-EC42C2FAD6FC}" type="presParOf" srcId="{6F5932CE-3DBE-4233-AD97-9CE7B0646CFE}" destId="{387DD65F-08CD-46C6-A709-A1F6B91F3B4F}" srcOrd="13" destOrd="0" presId="urn:microsoft.com/office/officeart/2005/8/layout/hProcess9"/>
    <dgm:cxn modelId="{71EAE740-B7E5-4960-B5CE-27DAFD2583C9}" type="presParOf" srcId="{6F5932CE-3DBE-4233-AD97-9CE7B0646CFE}" destId="{812C0D95-508C-4073-AC29-88891E17436E}" srcOrd="14" destOrd="0" presId="urn:microsoft.com/office/officeart/2005/8/layout/hProcess9"/>
    <dgm:cxn modelId="{839B7D64-F5D7-4149-B898-4DB837F8795B}" type="presParOf" srcId="{6F5932CE-3DBE-4233-AD97-9CE7B0646CFE}" destId="{DC937667-CA5C-4B1D-8D1A-480DA7A45287}" srcOrd="15" destOrd="0" presId="urn:microsoft.com/office/officeart/2005/8/layout/hProcess9"/>
    <dgm:cxn modelId="{F6F70965-A6F5-4542-A9A7-9B2485B4B0B8}" type="presParOf" srcId="{6F5932CE-3DBE-4233-AD97-9CE7B0646CFE}" destId="{F93397ED-99AF-4FEF-A966-06C0489DA7A9}" srcOrd="1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F37C1-1E18-4CF0-8343-A276AF4115EC}">
      <dsp:nvSpPr>
        <dsp:cNvPr id="0" name=""/>
        <dsp:cNvSpPr/>
      </dsp:nvSpPr>
      <dsp:spPr>
        <a:xfrm rot="5400000">
          <a:off x="1910434" y="841740"/>
          <a:ext cx="1317614" cy="1588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3CE151-B7C2-4EC1-962F-6CBDB6D64C1B}">
      <dsp:nvSpPr>
        <dsp:cNvPr id="0" name=""/>
        <dsp:cNvSpPr/>
      </dsp:nvSpPr>
      <dsp:spPr>
        <a:xfrm>
          <a:off x="2213404" y="637"/>
          <a:ext cx="1764600" cy="10587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Unified Trade Bodies Representation</a:t>
          </a:r>
        </a:p>
      </dsp:txBody>
      <dsp:txXfrm>
        <a:off x="2244414" y="31647"/>
        <a:ext cx="1702580" cy="996740"/>
      </dsp:txXfrm>
    </dsp:sp>
    <dsp:sp modelId="{7A420FBE-CC80-463B-B1C9-EF1BD7BDF2CE}">
      <dsp:nvSpPr>
        <dsp:cNvPr id="0" name=""/>
        <dsp:cNvSpPr/>
      </dsp:nvSpPr>
      <dsp:spPr>
        <a:xfrm rot="5400000">
          <a:off x="1910434" y="2165190"/>
          <a:ext cx="1317614" cy="1588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E615FE-FFF0-46D3-89A3-257CAC3EE1D9}">
      <dsp:nvSpPr>
        <dsp:cNvPr id="0" name=""/>
        <dsp:cNvSpPr/>
      </dsp:nvSpPr>
      <dsp:spPr>
        <a:xfrm>
          <a:off x="2213404" y="1324087"/>
          <a:ext cx="1764600" cy="10587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Retailer and Brand Collaboration</a:t>
          </a:r>
        </a:p>
      </dsp:txBody>
      <dsp:txXfrm>
        <a:off x="2244414" y="1355097"/>
        <a:ext cx="1702580" cy="996740"/>
      </dsp:txXfrm>
    </dsp:sp>
    <dsp:sp modelId="{702960A4-6CAE-4DA9-9639-611BDEDC9B7E}">
      <dsp:nvSpPr>
        <dsp:cNvPr id="0" name=""/>
        <dsp:cNvSpPr/>
      </dsp:nvSpPr>
      <dsp:spPr>
        <a:xfrm>
          <a:off x="2572160" y="2826915"/>
          <a:ext cx="2341082" cy="1588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94BE7-99F0-4964-8EE1-5DC7C5828644}">
      <dsp:nvSpPr>
        <dsp:cNvPr id="0" name=""/>
        <dsp:cNvSpPr/>
      </dsp:nvSpPr>
      <dsp:spPr>
        <a:xfrm>
          <a:off x="2213404" y="2647537"/>
          <a:ext cx="1764600" cy="10587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Consistency in Retail Media Networks</a:t>
          </a:r>
          <a:endParaRPr lang="en-US" sz="1600" kern="1200"/>
        </a:p>
      </dsp:txBody>
      <dsp:txXfrm>
        <a:off x="2244414" y="2678547"/>
        <a:ext cx="1702580" cy="996740"/>
      </dsp:txXfrm>
    </dsp:sp>
    <dsp:sp modelId="{FD477F18-ABDD-4E53-9487-98265088506D}">
      <dsp:nvSpPr>
        <dsp:cNvPr id="0" name=""/>
        <dsp:cNvSpPr/>
      </dsp:nvSpPr>
      <dsp:spPr>
        <a:xfrm rot="16200000">
          <a:off x="4257353" y="2165190"/>
          <a:ext cx="1317614" cy="1588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BF0530-4427-4788-A23B-062733B72C5D}">
      <dsp:nvSpPr>
        <dsp:cNvPr id="0" name=""/>
        <dsp:cNvSpPr/>
      </dsp:nvSpPr>
      <dsp:spPr>
        <a:xfrm>
          <a:off x="4560322" y="2647537"/>
          <a:ext cx="1764600" cy="10587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Challenges with Media and Trade Disconnect</a:t>
          </a:r>
          <a:endParaRPr lang="en-US" sz="1600" kern="1200"/>
        </a:p>
      </dsp:txBody>
      <dsp:txXfrm>
        <a:off x="4591332" y="2678547"/>
        <a:ext cx="1702580" cy="996740"/>
      </dsp:txXfrm>
    </dsp:sp>
    <dsp:sp modelId="{23667C6D-5455-427E-91F1-C11AE26A78F6}">
      <dsp:nvSpPr>
        <dsp:cNvPr id="0" name=""/>
        <dsp:cNvSpPr/>
      </dsp:nvSpPr>
      <dsp:spPr>
        <a:xfrm rot="16200000">
          <a:off x="4257353" y="841740"/>
          <a:ext cx="1317614" cy="1588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FDB50-E0D0-45C6-853B-F85B25956838}">
      <dsp:nvSpPr>
        <dsp:cNvPr id="0" name=""/>
        <dsp:cNvSpPr/>
      </dsp:nvSpPr>
      <dsp:spPr>
        <a:xfrm>
          <a:off x="4560322" y="1324087"/>
          <a:ext cx="1764600" cy="10587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Role of Agencies</a:t>
          </a:r>
        </a:p>
      </dsp:txBody>
      <dsp:txXfrm>
        <a:off x="4591332" y="1355097"/>
        <a:ext cx="1702580" cy="996740"/>
      </dsp:txXfrm>
    </dsp:sp>
    <dsp:sp modelId="{E5757823-3966-4E06-9A00-063AE729532E}">
      <dsp:nvSpPr>
        <dsp:cNvPr id="0" name=""/>
        <dsp:cNvSpPr/>
      </dsp:nvSpPr>
      <dsp:spPr>
        <a:xfrm>
          <a:off x="4919078" y="180015"/>
          <a:ext cx="2341082" cy="1588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585057-4FEA-4A69-9A5B-D146C7379802}">
      <dsp:nvSpPr>
        <dsp:cNvPr id="0" name=""/>
        <dsp:cNvSpPr/>
      </dsp:nvSpPr>
      <dsp:spPr>
        <a:xfrm>
          <a:off x="4560322" y="637"/>
          <a:ext cx="1764600" cy="10587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Measurement and Incrementality</a:t>
          </a:r>
        </a:p>
      </dsp:txBody>
      <dsp:txXfrm>
        <a:off x="4591332" y="31647"/>
        <a:ext cx="1702580" cy="996740"/>
      </dsp:txXfrm>
    </dsp:sp>
    <dsp:sp modelId="{A280E713-B82D-406F-801F-C4295503B507}">
      <dsp:nvSpPr>
        <dsp:cNvPr id="0" name=""/>
        <dsp:cNvSpPr/>
      </dsp:nvSpPr>
      <dsp:spPr>
        <a:xfrm rot="5400000">
          <a:off x="6604271" y="841740"/>
          <a:ext cx="1317614" cy="1588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FB5E3E-5ADD-421C-8209-B114DC4566AE}">
      <dsp:nvSpPr>
        <dsp:cNvPr id="0" name=""/>
        <dsp:cNvSpPr/>
      </dsp:nvSpPr>
      <dsp:spPr>
        <a:xfrm>
          <a:off x="6907240" y="637"/>
          <a:ext cx="1764600" cy="10587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Connecting Media Touchpoints</a:t>
          </a:r>
        </a:p>
      </dsp:txBody>
      <dsp:txXfrm>
        <a:off x="6938250" y="31647"/>
        <a:ext cx="1702580" cy="996740"/>
      </dsp:txXfrm>
    </dsp:sp>
    <dsp:sp modelId="{51DD69F2-DA33-4B6C-8807-D40E4F5C95F7}">
      <dsp:nvSpPr>
        <dsp:cNvPr id="0" name=""/>
        <dsp:cNvSpPr/>
      </dsp:nvSpPr>
      <dsp:spPr>
        <a:xfrm rot="5400000">
          <a:off x="6604271" y="2165190"/>
          <a:ext cx="1317614" cy="15881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7585B1-0D7F-40A6-8A06-6EC4763F308F}">
      <dsp:nvSpPr>
        <dsp:cNvPr id="0" name=""/>
        <dsp:cNvSpPr/>
      </dsp:nvSpPr>
      <dsp:spPr>
        <a:xfrm>
          <a:off x="6907240" y="1324087"/>
          <a:ext cx="1764600" cy="10587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Creative Challenges</a:t>
          </a:r>
        </a:p>
      </dsp:txBody>
      <dsp:txXfrm>
        <a:off x="6938250" y="1355097"/>
        <a:ext cx="1702580" cy="996740"/>
      </dsp:txXfrm>
    </dsp:sp>
    <dsp:sp modelId="{B353171F-BCC8-493B-B1A9-11E9D30E95B3}">
      <dsp:nvSpPr>
        <dsp:cNvPr id="0" name=""/>
        <dsp:cNvSpPr/>
      </dsp:nvSpPr>
      <dsp:spPr>
        <a:xfrm>
          <a:off x="6907240" y="2647537"/>
          <a:ext cx="1764600" cy="10587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Internal Operating Models</a:t>
          </a:r>
        </a:p>
      </dsp:txBody>
      <dsp:txXfrm>
        <a:off x="6938250" y="2678547"/>
        <a:ext cx="1702580" cy="996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B51EC-6ACB-47DF-928B-B106D3CC835E}">
      <dsp:nvSpPr>
        <dsp:cNvPr id="0" name=""/>
        <dsp:cNvSpPr/>
      </dsp:nvSpPr>
      <dsp:spPr>
        <a:xfrm>
          <a:off x="840813" y="0"/>
          <a:ext cx="9529217" cy="4553373"/>
        </a:xfrm>
        <a:prstGeom prst="rightArrow">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B9BFF896-E302-4B58-8D5B-5F773B7D959C}">
      <dsp:nvSpPr>
        <dsp:cNvPr id="0" name=""/>
        <dsp:cNvSpPr/>
      </dsp:nvSpPr>
      <dsp:spPr>
        <a:xfrm>
          <a:off x="3147" y="1366011"/>
          <a:ext cx="1191973" cy="1821349"/>
        </a:xfrm>
        <a:prstGeom prst="roundRect">
          <a:avLst/>
        </a:prstGeom>
        <a:solidFill>
          <a:srgbClr val="6D1AF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January</a:t>
          </a:r>
        </a:p>
        <a:p>
          <a:pPr marL="0" lvl="0" indent="0" algn="ctr" defTabSz="577850">
            <a:lnSpc>
              <a:spcPct val="90000"/>
            </a:lnSpc>
            <a:spcBef>
              <a:spcPct val="0"/>
            </a:spcBef>
            <a:spcAft>
              <a:spcPct val="35000"/>
            </a:spcAft>
            <a:buNone/>
          </a:pPr>
          <a:r>
            <a:rPr lang="en-GB" sz="1300" kern="1200" dirty="0"/>
            <a:t>Onsite &amp; Offsite Standards Workshop with 15 Retailers / RMNs</a:t>
          </a:r>
        </a:p>
      </dsp:txBody>
      <dsp:txXfrm>
        <a:off x="61334" y="1424198"/>
        <a:ext cx="1075599" cy="1704975"/>
      </dsp:txXfrm>
    </dsp:sp>
    <dsp:sp modelId="{900DF17E-508E-4F4D-BFED-F5F6DBD8FEC6}">
      <dsp:nvSpPr>
        <dsp:cNvPr id="0" name=""/>
        <dsp:cNvSpPr/>
      </dsp:nvSpPr>
      <dsp:spPr>
        <a:xfrm>
          <a:off x="1254719" y="1366011"/>
          <a:ext cx="1191973" cy="1821349"/>
        </a:xfrm>
        <a:prstGeom prst="roundRect">
          <a:avLst/>
        </a:prstGeom>
        <a:solidFill>
          <a:srgbClr val="6D1AF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February</a:t>
          </a:r>
        </a:p>
        <a:p>
          <a:pPr marL="0" lvl="0" indent="0" algn="ctr" defTabSz="577850">
            <a:lnSpc>
              <a:spcPct val="90000"/>
            </a:lnSpc>
            <a:spcBef>
              <a:spcPct val="0"/>
            </a:spcBef>
            <a:spcAft>
              <a:spcPct val="35000"/>
            </a:spcAft>
            <a:buNone/>
          </a:pPr>
          <a:r>
            <a:rPr lang="en-GB" sz="1300" kern="1200" dirty="0"/>
            <a:t>Wider Retailer / RMN &amp; buy-side input</a:t>
          </a:r>
        </a:p>
      </dsp:txBody>
      <dsp:txXfrm>
        <a:off x="1312906" y="1424198"/>
        <a:ext cx="1075599" cy="1704975"/>
      </dsp:txXfrm>
    </dsp:sp>
    <dsp:sp modelId="{2E1ED340-47D5-4C43-95A0-B3994194FEC8}">
      <dsp:nvSpPr>
        <dsp:cNvPr id="0" name=""/>
        <dsp:cNvSpPr/>
      </dsp:nvSpPr>
      <dsp:spPr>
        <a:xfrm>
          <a:off x="2506291" y="1366011"/>
          <a:ext cx="1191973" cy="1821349"/>
        </a:xfrm>
        <a:prstGeom prst="roundRect">
          <a:avLst/>
        </a:prstGeom>
        <a:solidFill>
          <a:srgbClr val="6D1AF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March</a:t>
          </a:r>
        </a:p>
        <a:p>
          <a:pPr marL="0" lvl="0" indent="0" algn="ctr" defTabSz="577850">
            <a:lnSpc>
              <a:spcPct val="90000"/>
            </a:lnSpc>
            <a:spcBef>
              <a:spcPct val="0"/>
            </a:spcBef>
            <a:spcAft>
              <a:spcPct val="35000"/>
            </a:spcAft>
            <a:buNone/>
          </a:pPr>
          <a:r>
            <a:rPr lang="en-GB" sz="1300" kern="1200" dirty="0"/>
            <a:t>Industry wide public comment</a:t>
          </a:r>
        </a:p>
      </dsp:txBody>
      <dsp:txXfrm>
        <a:off x="2564478" y="1424198"/>
        <a:ext cx="1075599" cy="1704975"/>
      </dsp:txXfrm>
    </dsp:sp>
    <dsp:sp modelId="{A00F6757-5A75-4011-95B8-ED97580C8C3A}">
      <dsp:nvSpPr>
        <dsp:cNvPr id="0" name=""/>
        <dsp:cNvSpPr/>
      </dsp:nvSpPr>
      <dsp:spPr>
        <a:xfrm>
          <a:off x="3757863" y="1366011"/>
          <a:ext cx="1191973" cy="1821349"/>
        </a:xfrm>
        <a:prstGeom prst="roundRect">
          <a:avLst/>
        </a:prstGeom>
        <a:solidFill>
          <a:srgbClr val="6D1AF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April</a:t>
          </a:r>
        </a:p>
        <a:p>
          <a:pPr marL="0" lvl="0" indent="0" algn="ctr" defTabSz="577850">
            <a:lnSpc>
              <a:spcPct val="90000"/>
            </a:lnSpc>
            <a:spcBef>
              <a:spcPct val="0"/>
            </a:spcBef>
            <a:spcAft>
              <a:spcPct val="35000"/>
            </a:spcAft>
            <a:buNone/>
          </a:pPr>
          <a:r>
            <a:rPr lang="en-GB" sz="1300" kern="1200" dirty="0"/>
            <a:t>V1 Onsite &amp; Offsite Standards released</a:t>
          </a:r>
        </a:p>
      </dsp:txBody>
      <dsp:txXfrm>
        <a:off x="3816050" y="1424198"/>
        <a:ext cx="1075599" cy="1704975"/>
      </dsp:txXfrm>
    </dsp:sp>
    <dsp:sp modelId="{38794F95-51B7-438A-A7A3-FBE42BD358A1}">
      <dsp:nvSpPr>
        <dsp:cNvPr id="0" name=""/>
        <dsp:cNvSpPr/>
      </dsp:nvSpPr>
      <dsp:spPr>
        <a:xfrm>
          <a:off x="5009435" y="1366011"/>
          <a:ext cx="1191973" cy="1821349"/>
        </a:xfrm>
        <a:prstGeom prst="roundRect">
          <a:avLst/>
        </a:prstGeom>
        <a:solidFill>
          <a:srgbClr val="DE4A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July</a:t>
          </a:r>
        </a:p>
        <a:p>
          <a:pPr marL="0" lvl="0" indent="0" algn="ctr" defTabSz="577850">
            <a:lnSpc>
              <a:spcPct val="90000"/>
            </a:lnSpc>
            <a:spcBef>
              <a:spcPct val="0"/>
            </a:spcBef>
            <a:spcAft>
              <a:spcPct val="35000"/>
            </a:spcAft>
            <a:buNone/>
          </a:pPr>
          <a:r>
            <a:rPr lang="en-GB" sz="1300" kern="1200" dirty="0"/>
            <a:t>In-Store Standards Workshop</a:t>
          </a:r>
        </a:p>
      </dsp:txBody>
      <dsp:txXfrm>
        <a:off x="5067622" y="1424198"/>
        <a:ext cx="1075599" cy="1704975"/>
      </dsp:txXfrm>
    </dsp:sp>
    <dsp:sp modelId="{E32AFD52-A7CA-49FE-AA49-0D222B94F5CE}">
      <dsp:nvSpPr>
        <dsp:cNvPr id="0" name=""/>
        <dsp:cNvSpPr/>
      </dsp:nvSpPr>
      <dsp:spPr>
        <a:xfrm>
          <a:off x="6261007" y="1366011"/>
          <a:ext cx="1191973" cy="1821349"/>
        </a:xfrm>
        <a:prstGeom prst="roundRect">
          <a:avLst/>
        </a:prstGeom>
        <a:solidFill>
          <a:srgbClr val="DE4A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August</a:t>
          </a:r>
        </a:p>
        <a:p>
          <a:pPr marL="0" lvl="0" indent="0" algn="ctr" defTabSz="577850">
            <a:lnSpc>
              <a:spcPct val="90000"/>
            </a:lnSpc>
            <a:spcBef>
              <a:spcPct val="0"/>
            </a:spcBef>
            <a:spcAft>
              <a:spcPct val="35000"/>
            </a:spcAft>
            <a:buNone/>
          </a:pPr>
          <a:r>
            <a:rPr lang="en-GB" sz="1300" kern="1200" dirty="0"/>
            <a:t>Virtual buy-side and sell-side Workshops</a:t>
          </a:r>
        </a:p>
      </dsp:txBody>
      <dsp:txXfrm>
        <a:off x="6319194" y="1424198"/>
        <a:ext cx="1075599" cy="1704975"/>
      </dsp:txXfrm>
    </dsp:sp>
    <dsp:sp modelId="{EB2454B9-545F-4DA7-AD79-C753D76D875D}">
      <dsp:nvSpPr>
        <dsp:cNvPr id="0" name=""/>
        <dsp:cNvSpPr/>
      </dsp:nvSpPr>
      <dsp:spPr>
        <a:xfrm>
          <a:off x="7512579" y="1366011"/>
          <a:ext cx="1191973" cy="1821349"/>
        </a:xfrm>
        <a:prstGeom prst="roundRect">
          <a:avLst/>
        </a:prstGeom>
        <a:solidFill>
          <a:srgbClr val="DE4A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September-October</a:t>
          </a:r>
        </a:p>
        <a:p>
          <a:pPr marL="0" lvl="0" indent="0" algn="ctr" defTabSz="577850">
            <a:lnSpc>
              <a:spcPct val="90000"/>
            </a:lnSpc>
            <a:spcBef>
              <a:spcPct val="0"/>
            </a:spcBef>
            <a:spcAft>
              <a:spcPct val="35000"/>
            </a:spcAft>
            <a:buNone/>
          </a:pPr>
          <a:r>
            <a:rPr lang="en-GB" sz="1300" kern="1200" dirty="0"/>
            <a:t>Industry wide public comment</a:t>
          </a:r>
        </a:p>
      </dsp:txBody>
      <dsp:txXfrm>
        <a:off x="7570766" y="1424198"/>
        <a:ext cx="1075599" cy="1704975"/>
      </dsp:txXfrm>
    </dsp:sp>
    <dsp:sp modelId="{812C0D95-508C-4073-AC29-88891E17436E}">
      <dsp:nvSpPr>
        <dsp:cNvPr id="0" name=""/>
        <dsp:cNvSpPr/>
      </dsp:nvSpPr>
      <dsp:spPr>
        <a:xfrm>
          <a:off x="8764151" y="1366011"/>
          <a:ext cx="1191973" cy="1821349"/>
        </a:xfrm>
        <a:prstGeom prst="roundRect">
          <a:avLst/>
        </a:prstGeom>
        <a:solidFill>
          <a:srgbClr val="DE4A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November</a:t>
          </a:r>
        </a:p>
        <a:p>
          <a:pPr marL="0" lvl="0" indent="0" algn="ctr" defTabSz="577850">
            <a:lnSpc>
              <a:spcPct val="90000"/>
            </a:lnSpc>
            <a:spcBef>
              <a:spcPct val="0"/>
            </a:spcBef>
            <a:spcAft>
              <a:spcPct val="35000"/>
            </a:spcAft>
            <a:buNone/>
          </a:pPr>
          <a:r>
            <a:rPr lang="en-GB" sz="1300" kern="1200" dirty="0"/>
            <a:t>V1 In-Store Standards released</a:t>
          </a:r>
        </a:p>
      </dsp:txBody>
      <dsp:txXfrm>
        <a:off x="8822338" y="1424198"/>
        <a:ext cx="1075599" cy="1704975"/>
      </dsp:txXfrm>
    </dsp:sp>
    <dsp:sp modelId="{F93397ED-99AF-4FEF-A966-06C0489DA7A9}">
      <dsp:nvSpPr>
        <dsp:cNvPr id="0" name=""/>
        <dsp:cNvSpPr/>
      </dsp:nvSpPr>
      <dsp:spPr>
        <a:xfrm>
          <a:off x="10015723" y="1366011"/>
          <a:ext cx="1191973" cy="1821349"/>
        </a:xfrm>
        <a:prstGeom prst="roundRect">
          <a:avLst/>
        </a:prstGeom>
        <a:solidFill>
          <a:srgbClr val="2132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October</a:t>
          </a:r>
        </a:p>
        <a:p>
          <a:pPr marL="0" lvl="0" indent="0" algn="ctr" defTabSz="577850">
            <a:lnSpc>
              <a:spcPct val="90000"/>
            </a:lnSpc>
            <a:spcBef>
              <a:spcPct val="0"/>
            </a:spcBef>
            <a:spcAft>
              <a:spcPct val="35000"/>
            </a:spcAft>
            <a:buNone/>
          </a:pPr>
          <a:r>
            <a:rPr lang="en-GB" sz="1300" kern="1200" dirty="0"/>
            <a:t>Certification Launched Beta Phase for Onsite &amp; Offsite Standards</a:t>
          </a:r>
        </a:p>
      </dsp:txBody>
      <dsp:txXfrm>
        <a:off x="10073910" y="1424198"/>
        <a:ext cx="1075599" cy="1704975"/>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7E105C-20C5-B74E-B3F1-CD7FAF53DD36}" type="datetimeFigureOut">
              <a:rPr lang="en-US"/>
              <a:t>2/28/2025</a:t>
            </a:fld>
            <a:endParaRPr lang="en-U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97F79-7161-3848-93BC-F44B850D6827}" type="slidenum">
              <a:rPr/>
              <a:t>‹#›</a:t>
            </a:fld>
            <a:endParaRPr lang="en-US" dirty="0"/>
          </a:p>
        </p:txBody>
      </p:sp>
    </p:spTree>
    <p:extLst>
      <p:ext uri="{BB962C8B-B14F-4D97-AF65-F5344CB8AC3E}">
        <p14:creationId xmlns:p14="http://schemas.microsoft.com/office/powerpoint/2010/main" val="574587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We asked our group to prioritise a list of standards from our Retail Media Framework that are of the highest importance. The consensus was on concentrating on getting standards that allow for speed and accuracy of data ingestion, that would help provide more clarification as to the benefit of the investment over and above other channels</a:t>
            </a:r>
            <a:endParaRPr lang="en-US"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3C1A31D5-59AE-914B-B6B8-D3FB1071DEDB}" type="slidenum">
              <a:rPr kumimoji="0" lang="en-US" sz="1200" b="0" i="0" u="none" strike="noStrike" kern="1200" cap="none" spc="0" normalizeH="0" baseline="0" noProof="0" smtClean="0">
                <a:ln>
                  <a:noFill/>
                </a:ln>
                <a:solidFill>
                  <a:prstClr val="black"/>
                </a:solidFill>
                <a:effectLst/>
                <a:uLnTx/>
                <a:uFillTx/>
                <a:latin typeface="Muli Regular" charset="0"/>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Muli Regular" charset="0"/>
              <a:ea typeface="+mn-ea"/>
              <a:cs typeface="+mn-cs"/>
            </a:endParaRPr>
          </a:p>
        </p:txBody>
      </p:sp>
    </p:spTree>
    <p:extLst>
      <p:ext uri="{BB962C8B-B14F-4D97-AF65-F5344CB8AC3E}">
        <p14:creationId xmlns:p14="http://schemas.microsoft.com/office/powerpoint/2010/main" val="152421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S" dirty="0"/>
              <a:t>Power dynamics between retailers and brands have changed</a:t>
            </a:r>
          </a:p>
          <a:p>
            <a:pPr marL="171450" indent="-171450">
              <a:buFont typeface="Arial" panose="020B0604020202020204" pitchFamily="34" charset="0"/>
              <a:buChar char="•"/>
            </a:pPr>
            <a:r>
              <a:rPr lang="es-ES" dirty="0"/>
              <a:t>JBP process now needs to pull all elements together in one holistic process beyond trade marketing for a Brand to be able to understand the value of an integrated programme, and for a retailer to understand what the Brand marketer is trying to achieve and provide the right marketing mix and activation to meet those needs</a:t>
            </a:r>
          </a:p>
          <a:p>
            <a:pPr marL="171450" indent="-171450">
              <a:buFont typeface="Arial" panose="020B0604020202020204" pitchFamily="34" charset="0"/>
              <a:buChar char="•"/>
            </a:pPr>
            <a:r>
              <a:rPr lang="es-ES" dirty="0"/>
              <a:t>Both brands and retailers are taking a much larger hand in their tech and data approaches to leverage all the data at their disposal in a privacy centric way (CDPs and Data Clean romos at the Forefront)</a:t>
            </a:r>
          </a:p>
          <a:p>
            <a:pPr marL="171450" indent="-171450">
              <a:buFont typeface="Arial" panose="020B0604020202020204" pitchFamily="34" charset="0"/>
              <a:buChar char="•"/>
            </a:pPr>
            <a:r>
              <a:rPr lang="es-ES" dirty="0"/>
              <a:t>Measurement is evolving to be full funnel with brands building their own sophisticated MMM approaches to show incremental revenue</a:t>
            </a:r>
          </a:p>
          <a:p>
            <a:pPr marL="171450" indent="-171450">
              <a:buFont typeface="Arial" panose="020B0604020202020204" pitchFamily="34" charset="0"/>
              <a:buChar char="•"/>
            </a:pPr>
            <a:r>
              <a:rPr lang="es-ES" dirty="0"/>
              <a:t>Data Partnerships and non-endemic data monetisation are key trends in the US as revenue streams for retailers start to hit the top of the maturity curve for onsite and offsite sell through</a:t>
            </a:r>
          </a:p>
          <a:p>
            <a:pPr marL="171450" indent="-171450">
              <a:buFont typeface="Arial" panose="020B0604020202020204" pitchFamily="34" charset="0"/>
              <a:buChar char="•"/>
            </a:pPr>
            <a:r>
              <a:rPr lang="es-ES" dirty="0"/>
              <a:t>Inventory mgmt is not just about upfront deals to get Access to premium inventory cheaply – it’s about overlaying the right audience segment against exactly the right inventory for máximum impact and efficiency</a:t>
            </a:r>
          </a:p>
          <a:p>
            <a:pPr marL="171450" indent="-171450">
              <a:buFont typeface="Arial" panose="020B0604020202020204" pitchFamily="34" charset="0"/>
              <a:buChar char="•"/>
            </a:pPr>
            <a:r>
              <a:rPr lang="es-ES" dirty="0"/>
              <a:t>Social commerce is driving user behaviours in APAC and a different level of integration across the ecosystem as a result.  That means a lot more influencer content integration for both retailers and publishers in the ecosystem, you can see Asos as a great example of a retailer pushing in this direction in the UK</a:t>
            </a:r>
          </a:p>
          <a:p>
            <a:pPr marL="171450" indent="-171450">
              <a:buFont typeface="Arial" panose="020B0604020202020204" pitchFamily="34" charset="0"/>
              <a:buChar char="•"/>
            </a:pPr>
            <a:r>
              <a:rPr lang="es-ES" dirty="0"/>
              <a:t>AI impact on retail comes from several angles: process automation to speed up operational tasks,  expansión of creative capabilities at scale, scaled individual customer journeys using agentic AI and updating your infrastructure to support AI agents</a:t>
            </a:r>
          </a:p>
        </p:txBody>
      </p:sp>
      <p:sp>
        <p:nvSpPr>
          <p:cNvPr id="4" name="Marcador de número de diapositiva 3"/>
          <p:cNvSpPr>
            <a:spLocks noGrp="1"/>
          </p:cNvSpPr>
          <p:nvPr>
            <p:ph type="sldNum" sz="quarter" idx="5"/>
          </p:nvPr>
        </p:nvSpPr>
        <p:spPr/>
        <p:txBody>
          <a:bodyPr/>
          <a:lstStyle/>
          <a:p>
            <a:fld id="{21597F79-7161-3848-93BC-F44B850D6827}" type="slidenum">
              <a:rPr lang="es-ES" smtClean="0"/>
              <a:t>19</a:t>
            </a:fld>
            <a:endParaRPr lang="es-ES" dirty="0"/>
          </a:p>
        </p:txBody>
      </p:sp>
    </p:spTree>
    <p:extLst>
      <p:ext uri="{BB962C8B-B14F-4D97-AF65-F5344CB8AC3E}">
        <p14:creationId xmlns:p14="http://schemas.microsoft.com/office/powerpoint/2010/main" val="389149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4B515-E6CC-A4A5-C6C9-FBC93FC2494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0007273-A78C-5400-8ACA-7B1B6C95DFB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CD0688E-67BC-033C-DBBD-25C59C7E50E8}"/>
              </a:ext>
            </a:extLst>
          </p:cNvPr>
          <p:cNvSpPr>
            <a:spLocks noGrp="1"/>
          </p:cNvSpPr>
          <p:nvPr>
            <p:ph type="body" idx="1"/>
          </p:nvPr>
        </p:nvSpPr>
        <p:spPr/>
        <p:txBody>
          <a:bodyPr/>
          <a:lstStyle/>
          <a:p>
            <a:r>
              <a:rPr lang="en-GB" sz="1200" dirty="0">
                <a:solidFill>
                  <a:schemeClr val="tx1"/>
                </a:solidFill>
              </a:rPr>
              <a:t>Who does the above and in what order </a:t>
            </a:r>
          </a:p>
          <a:p>
            <a:r>
              <a:rPr lang="en-GB" sz="1200" dirty="0">
                <a:solidFill>
                  <a:schemeClr val="tx1"/>
                </a:solidFill>
              </a:rPr>
              <a:t>to develop an integrated operating model for e-comm/ merchandising/ retail/ media as a joined-up</a:t>
            </a:r>
            <a:r>
              <a:rPr lang="en-GB" sz="1200" i="1" dirty="0">
                <a:solidFill>
                  <a:schemeClr val="tx1"/>
                </a:solidFill>
                <a:latin typeface="+mj-lt"/>
              </a:rPr>
              <a:t> </a:t>
            </a:r>
            <a:r>
              <a:rPr lang="en-GB" sz="1200" dirty="0">
                <a:solidFill>
                  <a:schemeClr val="tx1"/>
                </a:solidFill>
              </a:rPr>
              <a:t>revenue engine?</a:t>
            </a:r>
          </a:p>
          <a:p>
            <a:endParaRPr lang="es-ES" dirty="0"/>
          </a:p>
        </p:txBody>
      </p:sp>
      <p:sp>
        <p:nvSpPr>
          <p:cNvPr id="4" name="Marcador de número de diapositiva 3">
            <a:extLst>
              <a:ext uri="{FF2B5EF4-FFF2-40B4-BE49-F238E27FC236}">
                <a16:creationId xmlns:a16="http://schemas.microsoft.com/office/drawing/2014/main" id="{C50DAE90-1A98-CE26-5278-DBA10CC73394}"/>
              </a:ext>
            </a:extLst>
          </p:cNvPr>
          <p:cNvSpPr>
            <a:spLocks noGrp="1"/>
          </p:cNvSpPr>
          <p:nvPr>
            <p:ph type="sldNum" sz="quarter" idx="5"/>
          </p:nvPr>
        </p:nvSpPr>
        <p:spPr/>
        <p:txBody>
          <a:bodyPr/>
          <a:lstStyle/>
          <a:p>
            <a:fld id="{21597F79-7161-3848-93BC-F44B850D6827}" type="slidenum">
              <a:rPr lang="es-ES" smtClean="0"/>
              <a:t>20</a:t>
            </a:fld>
            <a:endParaRPr lang="es-ES" dirty="0"/>
          </a:p>
        </p:txBody>
      </p:sp>
    </p:spTree>
    <p:extLst>
      <p:ext uri="{BB962C8B-B14F-4D97-AF65-F5344CB8AC3E}">
        <p14:creationId xmlns:p14="http://schemas.microsoft.com/office/powerpoint/2010/main" val="1951191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97F79-7161-3848-93BC-F44B850D6827}" type="slidenum">
              <a:rPr lang="en-GB" smtClean="0"/>
              <a:t>21</a:t>
            </a:fld>
            <a:endParaRPr lang="en-GB" dirty="0"/>
          </a:p>
        </p:txBody>
      </p:sp>
    </p:spTree>
    <p:extLst>
      <p:ext uri="{BB962C8B-B14F-4D97-AF65-F5344CB8AC3E}">
        <p14:creationId xmlns:p14="http://schemas.microsoft.com/office/powerpoint/2010/main" val="1865991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B70F7-1E9A-BE65-C4F6-F97966B08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2A1C0-8014-C223-1AC1-09C1C9D8E4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0029E9-55D7-0EE6-2BF3-15FF27D6026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F79CC95-83ED-B960-B98C-DB6C24E897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97F79-7161-3848-93BC-F44B850D682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135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3358" marR="0" lvl="0" indent="-35335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Both retailers and brands have had to change their internal structures and process to be more cross functionally aware.  The more advanced brands and retailers are already leveraging all the data insights and measurement across all tactics to negotiate terms more holistically so both sides need to have a better understanding of the impact of performance and brand media across the portfolio including the multiplier effect it has on instore marketing when done right</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pPr marL="353358" indent="-353358">
              <a:buFont typeface="Calibri" panose="020F0502020204030204" pitchFamily="34" charset="0"/>
              <a:buChar char="-"/>
            </a:pPr>
            <a:endParaRPr lang="en-US" sz="1900" kern="1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896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The relationship is much more complex now between the retailer and brand – in a retail media network environment you are also being benchmarked against all programmatic media partners and will be measured accordingly unless you are bundling your media and instore activations holistically and proving that the full funnel approach works</a:t>
            </a:r>
          </a:p>
          <a:p>
            <a:pPr marL="342900" indent="-342900">
              <a:buFont typeface="Arial" panose="020B0604020202020204" pitchFamily="34" charset="0"/>
              <a:buChar char="•"/>
            </a:pPr>
            <a:r>
              <a:rPr lang="en-US" dirty="0"/>
              <a:t>If there is a large gap between how your retail media performs however, some brands are sophisticated enough to go direct to publishers for their offsite media needs so if a retailer’s data does not provide significant lift, they will seek alternatives</a:t>
            </a:r>
          </a:p>
          <a:p>
            <a:pPr marL="342900" indent="-342900">
              <a:buFont typeface="Arial" panose="020B0604020202020204" pitchFamily="34" charset="0"/>
              <a:buChar char="•"/>
            </a:pPr>
            <a:r>
              <a:rPr lang="en-US" dirty="0"/>
              <a:t>Everyone talks about measurement like it’s someone else’s problem</a:t>
            </a:r>
          </a:p>
        </p:txBody>
      </p:sp>
    </p:spTree>
    <p:extLst>
      <p:ext uri="{BB962C8B-B14F-4D97-AF65-F5344CB8AC3E}">
        <p14:creationId xmlns:p14="http://schemas.microsoft.com/office/powerpoint/2010/main" val="375987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9E6D-4703-4938-3E4F-CF810CA67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B4C59-2AE7-47FF-490D-A5E2885FD93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DB698F6-5645-AA70-6101-8F374C062F19}"/>
              </a:ext>
            </a:extLst>
          </p:cNvPr>
          <p:cNvSpPr>
            <a:spLocks noGrp="1"/>
          </p:cNvSpPr>
          <p:nvPr>
            <p:ph type="body" idx="1"/>
          </p:nvPr>
        </p:nvSpPr>
        <p:spPr/>
        <p:txBody>
          <a:bodyPr/>
          <a:lstStyle/>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043621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2EDD9-6159-EA40-DF24-9B34713038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CD796A-6500-963E-F7F8-15E10AC538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184E51E-5531-F9C4-63B8-1E17F57F3617}"/>
              </a:ext>
            </a:extLst>
          </p:cNvPr>
          <p:cNvSpPr>
            <a:spLocks noGrp="1"/>
          </p:cNvSpPr>
          <p:nvPr>
            <p:ph type="body" idx="1"/>
          </p:nvPr>
        </p:nvSpPr>
        <p:spPr/>
        <p:txBody>
          <a:bodyPr/>
          <a:lstStyle/>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490668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start with context – the next few slides will provide an overview of the status of retail media in Europe, what is driving investment and what is hindering the dollars flowing freely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80E98-7582-5448-BEB5-D69E2982B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18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80E98-7582-5448-BEB5-D69E2982B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468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sz="1200" b="0" i="0" dirty="0">
                <a:solidFill>
                  <a:srgbClr val="000000"/>
                </a:solidFill>
                <a:effectLst/>
                <a:latin typeface="inherit"/>
              </a:rPr>
              <a:t>Key points that this document raised:</a:t>
            </a:r>
            <a:endParaRPr lang="en-GB" sz="1200" b="0" i="0" dirty="0">
              <a:solidFill>
                <a:srgbClr val="242424"/>
              </a:solidFill>
              <a:effectLst/>
              <a:latin typeface="Aptos" panose="020B0004020202020204" pitchFamily="34" charset="0"/>
            </a:endParaRPr>
          </a:p>
          <a:p>
            <a:pPr algn="l" fontAlgn="base">
              <a:buFont typeface="Arial" panose="020B0604020202020204" pitchFamily="34" charset="0"/>
              <a:buChar char="•"/>
            </a:pPr>
            <a:r>
              <a:rPr lang="en-GB" sz="1200" b="0" i="0" dirty="0">
                <a:solidFill>
                  <a:srgbClr val="000000"/>
                </a:solidFill>
                <a:effectLst/>
                <a:latin typeface="inherit"/>
              </a:rPr>
              <a:t>The devil was in the detail - often where a RMN had highlighted something as available there were caveats added in the notes, for example 'dependent on spend' or that metrics were available but had to be requested and pulled manually</a:t>
            </a:r>
            <a:endParaRPr lang="en-GB" sz="1200" b="0" i="0" dirty="0">
              <a:solidFill>
                <a:srgbClr val="000000"/>
              </a:solidFill>
              <a:effectLst/>
              <a:latin typeface="Aptos" panose="020B0004020202020204" pitchFamily="34" charset="0"/>
            </a:endParaRPr>
          </a:p>
          <a:p>
            <a:pPr algn="l" fontAlgn="base">
              <a:buFont typeface="Arial" panose="020B0604020202020204" pitchFamily="34" charset="0"/>
              <a:buChar char="•"/>
            </a:pPr>
            <a:r>
              <a:rPr lang="en-GB" sz="1200" b="0" i="0" dirty="0">
                <a:solidFill>
                  <a:srgbClr val="000000"/>
                </a:solidFill>
                <a:effectLst/>
                <a:latin typeface="inherit"/>
              </a:rPr>
              <a:t>The group believed that reported capabilities does indeed differ from actual experiences and delays in available data are still very common</a:t>
            </a:r>
            <a:endParaRPr lang="en-GB" sz="1200" b="0" i="0" dirty="0">
              <a:solidFill>
                <a:srgbClr val="000000"/>
              </a:solidFill>
              <a:effectLst/>
              <a:latin typeface="Aptos" panose="020B0004020202020204" pitchFamily="34" charset="0"/>
            </a:endParaRPr>
          </a:p>
          <a:p>
            <a:pPr algn="l" fontAlgn="base">
              <a:buFont typeface="Arial" panose="020B0604020202020204" pitchFamily="34" charset="0"/>
              <a:buChar char="•"/>
            </a:pPr>
            <a:r>
              <a:rPr lang="en-GB" sz="1200" b="0" i="0" dirty="0">
                <a:solidFill>
                  <a:srgbClr val="000000"/>
                </a:solidFill>
                <a:effectLst/>
                <a:latin typeface="inherit"/>
              </a:rPr>
              <a:t>A member suggested that we could compare and contrast this summary with the MARS agency report which had similar detail for the UK - we will look into this </a:t>
            </a:r>
            <a:endParaRPr lang="en-GB" sz="1200" b="0" i="0" dirty="0">
              <a:solidFill>
                <a:srgbClr val="000000"/>
              </a:solidFill>
              <a:effectLst/>
              <a:latin typeface="Aptos" panose="020B00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3C1A31D5-59AE-914B-B6B8-D3FB1071DEDB}" type="slidenum">
              <a:rPr kumimoji="0" lang="en-US" sz="1200" b="0" i="0" u="none" strike="noStrike" kern="1200" cap="none" spc="0" normalizeH="0" baseline="0" noProof="0" smtClean="0">
                <a:ln>
                  <a:noFill/>
                </a:ln>
                <a:solidFill>
                  <a:prstClr val="black"/>
                </a:solidFill>
                <a:effectLst/>
                <a:uLnTx/>
                <a:uFillTx/>
                <a:latin typeface="Muli Regular" charset="0"/>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Muli Regular" charset="0"/>
              <a:ea typeface="+mn-ea"/>
              <a:cs typeface="+mn-cs"/>
            </a:endParaRPr>
          </a:p>
        </p:txBody>
      </p:sp>
    </p:spTree>
    <p:extLst>
      <p:ext uri="{BB962C8B-B14F-4D97-AF65-F5344CB8AC3E}">
        <p14:creationId xmlns:p14="http://schemas.microsoft.com/office/powerpoint/2010/main" val="2904814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80E98-7582-5448-BEB5-D69E2982B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497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80E98-7582-5448-BEB5-D69E2982B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973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80E98-7582-5448-BEB5-D69E2982B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465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80E98-7582-5448-BEB5-D69E2982B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805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BAEBB-B1CC-08FF-E9EF-90FCCDFA80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CC89D-D6FA-F4B7-71E6-F0A645FF1F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075A4-47FB-0E00-FF05-79F6671FBE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2AD606-4C55-CBF1-195F-92C14E71670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80E98-7582-5448-BEB5-D69E2982B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457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4E1BE-450B-766A-EF2E-50C1061E2B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01781-30CD-B213-FB63-61B8B9A1C1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EADDD0-5AE1-4912-773D-A472863AD9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D11CCA-73D6-BB91-30DF-33D8258F8D0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80E98-7582-5448-BEB5-D69E2982B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24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Call to unify all three trade bodies for consistency and collaboration, addressing current sensitivities and overlaps causing confusion and inefficiencies.</a:t>
            </a:r>
          </a:p>
          <a:p>
            <a:r>
              <a:rPr lang="en-GB" dirty="0"/>
              <a:t>Retailer and Brand Collaboration:</a:t>
            </a:r>
          </a:p>
          <a:p>
            <a:r>
              <a:rPr lang="en-GB" dirty="0"/>
              <a:t>Retailers should adopt a media-focused approach to unlock budgets and improve long-term performance. Discussion on wider rate card options.</a:t>
            </a:r>
          </a:p>
          <a:p>
            <a:r>
              <a:rPr lang="en-GB" dirty="0"/>
              <a:t>Consistency in Retail Media Networks:</a:t>
            </a:r>
          </a:p>
          <a:p>
            <a:r>
              <a:rPr lang="en-GB" dirty="0"/>
              <a:t>Lack of consistency in retail media setups complicates campaign processes for brands. Complexity and fragmentation in retail media, including different budget pots and principles, hinder effective planning and execution.</a:t>
            </a:r>
          </a:p>
          <a:p>
            <a:r>
              <a:rPr lang="en-GB" dirty="0"/>
              <a:t>Challenges with Media and Trade Disconnect:</a:t>
            </a:r>
          </a:p>
          <a:p>
            <a:r>
              <a:rPr lang="en-GB" dirty="0"/>
              <a:t>Disconnect between media and trade teams within companies creates issues in budget allocation and performance expectations.</a:t>
            </a:r>
          </a:p>
          <a:p>
            <a:r>
              <a:rPr lang="en-GB" dirty="0"/>
              <a:t>Role of Agencies:</a:t>
            </a:r>
          </a:p>
          <a:p>
            <a:r>
              <a:rPr lang="en-GB" dirty="0"/>
              <a:t>Agencies contribute to complexity with capability gaps and lack of collaboration within their teams.</a:t>
            </a:r>
          </a:p>
          <a:p>
            <a:r>
              <a:rPr lang="en-GB" dirty="0"/>
              <a:t>Measurement and Incrementality:</a:t>
            </a:r>
          </a:p>
          <a:p>
            <a:r>
              <a:rPr lang="en-GB" dirty="0"/>
              <a:t>Need for better measurement frameworks, particularly around incrementality, as current systems are inconsistent in showing effectiveness.</a:t>
            </a:r>
          </a:p>
          <a:p>
            <a:r>
              <a:rPr lang="en-GB" dirty="0"/>
              <a:t>Connecting Media Touchpoints:</a:t>
            </a:r>
          </a:p>
          <a:p>
            <a:r>
              <a:rPr lang="en-GB" dirty="0"/>
              <a:t>Importance of integrating various media touchpoints (on-site, in-store, and off-site) to create a cohesive strategy, justify costs, and show value.</a:t>
            </a:r>
          </a:p>
          <a:p>
            <a:r>
              <a:rPr lang="en-GB" dirty="0"/>
              <a:t>Creative Challenges:</a:t>
            </a:r>
          </a:p>
          <a:p>
            <a:r>
              <a:rPr lang="en-GB" dirty="0"/>
              <a:t>Challenges with creative consistency across different retail media networks, including last-minute changes in spec requirements and lack of standardization. Involvement of creative agencies varies, with some solutions using specialist agencies or handling it in-house.</a:t>
            </a:r>
          </a:p>
          <a:p>
            <a:r>
              <a:rPr lang="en-GB" dirty="0"/>
              <a:t>Internal operating Models</a:t>
            </a:r>
          </a:p>
          <a:p>
            <a:r>
              <a:rPr lang="en-GB" dirty="0"/>
              <a:t>Internal pressure due to JVPS, sometimes run by trading account managers rather than marketing, leading to locked spending.</a:t>
            </a:r>
          </a:p>
          <a:p>
            <a:endParaRPr lang="en-US" dirty="0"/>
          </a:p>
        </p:txBody>
      </p:sp>
      <p:sp>
        <p:nvSpPr>
          <p:cNvPr id="4" name="Slide Number Placeholder 3"/>
          <p:cNvSpPr>
            <a:spLocks noGrp="1"/>
          </p:cNvSpPr>
          <p:nvPr>
            <p:ph type="sldNum" sz="quarter" idx="5"/>
          </p:nvPr>
        </p:nvSpPr>
        <p:spPr/>
        <p:txBody>
          <a:bodyPr/>
          <a:lstStyle/>
          <a:p>
            <a:pPr marL="0" marR="0" lvl="0" indent="0" algn="r" defTabSz="914354" rtl="0" eaLnBrk="1" fontAlgn="auto" latinLnBrk="0" hangingPunct="1">
              <a:lnSpc>
                <a:spcPct val="100000"/>
              </a:lnSpc>
              <a:spcBef>
                <a:spcPts val="0"/>
              </a:spcBef>
              <a:spcAft>
                <a:spcPts val="0"/>
              </a:spcAft>
              <a:buClrTx/>
              <a:buSzTx/>
              <a:buFontTx/>
              <a:buNone/>
              <a:tabLst/>
              <a:defRPr/>
            </a:pPr>
            <a:fld id="{3C1A31D5-59AE-914B-B6B8-D3FB1071DEDB}" type="slidenum">
              <a:rPr kumimoji="0" lang="en-US" sz="1200" b="0" i="0" u="none" strike="noStrike" kern="1200" cap="none" spc="0" normalizeH="0" baseline="0" noProof="0" smtClean="0">
                <a:ln>
                  <a:noFill/>
                </a:ln>
                <a:solidFill>
                  <a:prstClr val="black"/>
                </a:solidFill>
                <a:effectLst/>
                <a:uLnTx/>
                <a:uFillTx/>
                <a:latin typeface="Muli Regular" charset="0"/>
                <a:ea typeface="+mn-ea"/>
                <a:cs typeface="+mn-cs"/>
              </a:rPr>
              <a:pPr marL="0" marR="0" lvl="0" indent="0" algn="r" defTabSz="91435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Muli Regular" charset="0"/>
              <a:ea typeface="+mn-ea"/>
              <a:cs typeface="+mn-cs"/>
            </a:endParaRPr>
          </a:p>
        </p:txBody>
      </p:sp>
    </p:spTree>
    <p:extLst>
      <p:ext uri="{BB962C8B-B14F-4D97-AF65-F5344CB8AC3E}">
        <p14:creationId xmlns:p14="http://schemas.microsoft.com/office/powerpoint/2010/main" val="373642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597F79-7161-3848-93BC-F44B850D6827}" type="slidenum">
              <a:rPr lang="en-GB" smtClean="0"/>
              <a:t>11</a:t>
            </a:fld>
            <a:endParaRPr lang="en-GB" dirty="0"/>
          </a:p>
        </p:txBody>
      </p:sp>
    </p:spTree>
    <p:extLst>
      <p:ext uri="{BB962C8B-B14F-4D97-AF65-F5344CB8AC3E}">
        <p14:creationId xmlns:p14="http://schemas.microsoft.com/office/powerpoint/2010/main" val="1064035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597F79-7161-3848-93BC-F44B850D6827}" type="slidenum">
              <a:rPr lang="en-US" smtClean="0"/>
              <a:t>12</a:t>
            </a:fld>
            <a:endParaRPr lang="en-US" dirty="0"/>
          </a:p>
        </p:txBody>
      </p:sp>
    </p:spTree>
    <p:extLst>
      <p:ext uri="{BB962C8B-B14F-4D97-AF65-F5344CB8AC3E}">
        <p14:creationId xmlns:p14="http://schemas.microsoft.com/office/powerpoint/2010/main" val="426495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09FEA-14FB-9C5F-2FC0-8A207E14762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B533E89-A398-5314-A2B0-FAAEDF5C2E7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DB3EDCF-843B-5D40-7F91-3900FE5C6404}"/>
              </a:ext>
            </a:extLst>
          </p:cNvPr>
          <p:cNvSpPr>
            <a:spLocks noGrp="1"/>
          </p:cNvSpPr>
          <p:nvPr>
            <p:ph type="body" idx="1"/>
          </p:nvPr>
        </p:nvSpPr>
        <p:spPr/>
        <p:txBody>
          <a:bodyPr/>
          <a:lstStyle/>
          <a:p>
            <a:r>
              <a:rPr lang="es-ES" dirty="0"/>
              <a:t>Talent shortages and headcount constraints</a:t>
            </a:r>
          </a:p>
          <a:p>
            <a:r>
              <a:rPr lang="es-ES" dirty="0"/>
              <a:t>Margins tight across all stakeholders</a:t>
            </a:r>
          </a:p>
          <a:p>
            <a:r>
              <a:rPr lang="es-ES" dirty="0"/>
              <a:t>Pricing transparency</a:t>
            </a:r>
          </a:p>
        </p:txBody>
      </p:sp>
      <p:sp>
        <p:nvSpPr>
          <p:cNvPr id="4" name="Marcador de número de diapositiva 3">
            <a:extLst>
              <a:ext uri="{FF2B5EF4-FFF2-40B4-BE49-F238E27FC236}">
                <a16:creationId xmlns:a16="http://schemas.microsoft.com/office/drawing/2014/main" id="{7730B5F7-6D03-8077-A600-5323E359E377}"/>
              </a:ext>
            </a:extLst>
          </p:cNvPr>
          <p:cNvSpPr>
            <a:spLocks noGrp="1"/>
          </p:cNvSpPr>
          <p:nvPr>
            <p:ph type="sldNum" sz="quarter" idx="5"/>
          </p:nvPr>
        </p:nvSpPr>
        <p:spPr/>
        <p:txBody>
          <a:bodyPr/>
          <a:lstStyle/>
          <a:p>
            <a:fld id="{21597F79-7161-3848-93BC-F44B850D6827}" type="slidenum">
              <a:rPr lang="es-ES" smtClean="0"/>
              <a:t>15</a:t>
            </a:fld>
            <a:endParaRPr lang="es-ES" dirty="0"/>
          </a:p>
        </p:txBody>
      </p:sp>
    </p:spTree>
    <p:extLst>
      <p:ext uri="{BB962C8B-B14F-4D97-AF65-F5344CB8AC3E}">
        <p14:creationId xmlns:p14="http://schemas.microsoft.com/office/powerpoint/2010/main" val="284290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7445A-B393-DDB3-E0C1-D8A29627505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739D06E-BC7B-116F-D5F9-BCDD9EBC379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A23167D-32EA-14FD-7826-B747642C5048}"/>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890F5A6-646E-C65E-F665-53F59E29E363}"/>
              </a:ext>
            </a:extLst>
          </p:cNvPr>
          <p:cNvSpPr>
            <a:spLocks noGrp="1"/>
          </p:cNvSpPr>
          <p:nvPr>
            <p:ph type="sldNum" sz="quarter" idx="5"/>
          </p:nvPr>
        </p:nvSpPr>
        <p:spPr/>
        <p:txBody>
          <a:bodyPr/>
          <a:lstStyle/>
          <a:p>
            <a:fld id="{21597F79-7161-3848-93BC-F44B850D6827}" type="slidenum">
              <a:rPr lang="es-ES" smtClean="0"/>
              <a:t>16</a:t>
            </a:fld>
            <a:endParaRPr lang="es-ES" dirty="0"/>
          </a:p>
        </p:txBody>
      </p:sp>
    </p:spTree>
    <p:extLst>
      <p:ext uri="{BB962C8B-B14F-4D97-AF65-F5344CB8AC3E}">
        <p14:creationId xmlns:p14="http://schemas.microsoft.com/office/powerpoint/2010/main" val="4293999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512149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83F6E-F8FD-DCEA-5EC2-CAC435324F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41EB3-3F8F-6D43-5B48-0E029CC68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CC78D-4F14-B5C7-3A07-FBFF2AD8E4A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EE35E5-2C51-FFF8-4230-E6A1E8466DC2}"/>
              </a:ext>
            </a:extLst>
          </p:cNvPr>
          <p:cNvSpPr>
            <a:spLocks noGrp="1"/>
          </p:cNvSpPr>
          <p:nvPr>
            <p:ph type="sldNum" sz="quarter" idx="5"/>
          </p:nvPr>
        </p:nvSpPr>
        <p:spPr/>
        <p:txBody>
          <a:bodyPr/>
          <a:lstStyle/>
          <a:p>
            <a:fld id="{21597F79-7161-3848-93BC-F44B850D6827}" type="slidenum">
              <a:rPr lang="en-GB" smtClean="0"/>
              <a:t>18</a:t>
            </a:fld>
            <a:endParaRPr lang="en-GB" dirty="0"/>
          </a:p>
        </p:txBody>
      </p:sp>
    </p:spTree>
    <p:extLst>
      <p:ext uri="{BB962C8B-B14F-4D97-AF65-F5344CB8AC3E}">
        <p14:creationId xmlns:p14="http://schemas.microsoft.com/office/powerpoint/2010/main" val="2069020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sp>
        <p:nvSpPr>
          <p:cNvPr id="51" name="Marcador de texto 50">
            <a:extLst>
              <a:ext uri="{FF2B5EF4-FFF2-40B4-BE49-F238E27FC236}">
                <a16:creationId xmlns:a16="http://schemas.microsoft.com/office/drawing/2014/main" id="{2B160533-FC7F-81BB-5853-551F5CEE7550}"/>
              </a:ext>
            </a:extLst>
          </p:cNvPr>
          <p:cNvSpPr>
            <a:spLocks noGrp="1"/>
          </p:cNvSpPr>
          <p:nvPr>
            <p:ph type="body" sz="quarter" idx="12" hasCustomPrompt="1"/>
          </p:nvPr>
        </p:nvSpPr>
        <p:spPr>
          <a:xfrm>
            <a:off x="565150" y="1346263"/>
            <a:ext cx="2747963" cy="306387"/>
          </a:xfrm>
        </p:spPr>
        <p:txBody>
          <a:bodyPr/>
          <a:lstStyle>
            <a:lvl1pPr marL="0" indent="0">
              <a:buNone/>
              <a:defRPr sz="1400" b="0" i="0">
                <a:latin typeface="Lato" panose="020F0502020204030203" pitchFamily="34" charset="0"/>
              </a:defRPr>
            </a:lvl1pPr>
            <a:lvl2pPr>
              <a:defRPr sz="1400"/>
            </a:lvl2pPr>
            <a:lvl3pPr>
              <a:defRPr sz="1400"/>
            </a:lvl3pPr>
            <a:lvl4pPr>
              <a:defRPr sz="1400"/>
            </a:lvl4pPr>
            <a:lvl5pPr>
              <a:defRPr sz="1400"/>
            </a:lvl5pPr>
          </a:lstStyle>
          <a:p>
            <a:pPr lvl="0"/>
            <a:r>
              <a:rPr lang="en-US" dirty="0"/>
              <a:t>Date Goes Here</a:t>
            </a:r>
          </a:p>
        </p:txBody>
      </p:sp>
      <p:sp>
        <p:nvSpPr>
          <p:cNvPr id="24" name="Marcador de posición de imagen 22">
            <a:extLst>
              <a:ext uri="{FF2B5EF4-FFF2-40B4-BE49-F238E27FC236}">
                <a16:creationId xmlns:a16="http://schemas.microsoft.com/office/drawing/2014/main" id="{9F5FAC61-0052-DF54-CEA1-BD8FB66472C2}"/>
              </a:ext>
            </a:extLst>
          </p:cNvPr>
          <p:cNvSpPr>
            <a:spLocks noGrp="1"/>
          </p:cNvSpPr>
          <p:nvPr>
            <p:ph type="pic" sz="quarter" idx="11"/>
          </p:nvPr>
        </p:nvSpPr>
        <p:spPr>
          <a:xfrm>
            <a:off x="9255125" y="1028705"/>
            <a:ext cx="4910137" cy="4908550"/>
          </a:xfrm>
          <a:prstGeom prst="ellipse">
            <a:avLst/>
          </a:prstGeom>
        </p:spPr>
        <p:txBody>
          <a:bodyPr/>
          <a:lstStyle>
            <a:lvl1pPr>
              <a:defRPr b="0" i="0">
                <a:latin typeface="Lato" panose="020F0502020204030203" pitchFamily="34" charset="0"/>
              </a:defRPr>
            </a:lvl1pPr>
          </a:lstStyle>
          <a:p>
            <a:r>
              <a:rPr lang="en-US" dirty="0"/>
              <a:t>Click icon to add picture</a:t>
            </a:r>
          </a:p>
        </p:txBody>
      </p:sp>
      <p:sp>
        <p:nvSpPr>
          <p:cNvPr id="23" name="Marcador de posición de imagen 22">
            <a:extLst>
              <a:ext uri="{FF2B5EF4-FFF2-40B4-BE49-F238E27FC236}">
                <a16:creationId xmlns:a16="http://schemas.microsoft.com/office/drawing/2014/main" id="{6584236B-566C-24C9-CD72-A3BE3B0AD6A8}"/>
              </a:ext>
            </a:extLst>
          </p:cNvPr>
          <p:cNvSpPr>
            <a:spLocks noGrp="1"/>
          </p:cNvSpPr>
          <p:nvPr>
            <p:ph type="pic" sz="quarter" idx="10"/>
          </p:nvPr>
        </p:nvSpPr>
        <p:spPr>
          <a:xfrm>
            <a:off x="5497513" y="1028705"/>
            <a:ext cx="4910137" cy="4908550"/>
          </a:xfrm>
          <a:prstGeom prst="ellipse">
            <a:avLst/>
          </a:prstGeom>
        </p:spPr>
        <p:txBody>
          <a:bodyPr/>
          <a:lstStyle>
            <a:lvl1pPr>
              <a:defRPr b="0" i="0">
                <a:latin typeface="Lato" panose="020F0502020204030203" pitchFamily="34" charset="0"/>
              </a:defRPr>
            </a:lvl1pPr>
          </a:lstStyle>
          <a:p>
            <a:r>
              <a:rPr lang="en-US" dirty="0"/>
              <a:t>Click icon to add picture</a:t>
            </a: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375" y="2162827"/>
            <a:ext cx="4936879" cy="2483069"/>
          </a:xfrm>
        </p:spPr>
        <p:txBody>
          <a:bodyPr/>
          <a:lstStyle>
            <a:lvl1pPr>
              <a:lnSpc>
                <a:spcPct val="100000"/>
              </a:lnSpc>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s-MX"/>
              <a:t>Presentation Title Goes Here</a:t>
            </a:r>
            <a:endParaRPr lang="en-US"/>
          </a:p>
        </p:txBody>
      </p:sp>
      <p:cxnSp>
        <p:nvCxnSpPr>
          <p:cNvPr id="14" name="Conector recto 13">
            <a:extLst>
              <a:ext uri="{FF2B5EF4-FFF2-40B4-BE49-F238E27FC236}">
                <a16:creationId xmlns:a16="http://schemas.microsoft.com/office/drawing/2014/main" id="{BE2BA502-2E8F-5D19-D2FB-9C7488D8D46A}"/>
              </a:ext>
            </a:extLst>
          </p:cNvPr>
          <p:cNvCxnSpPr>
            <a:cxnSpLocks/>
          </p:cNvCxnSpPr>
          <p:nvPr userDrawn="1"/>
        </p:nvCxnSpPr>
        <p:spPr>
          <a:xfrm>
            <a:off x="569119" y="5293970"/>
            <a:ext cx="61226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4567FCE5-7AC7-B01A-2D15-036DF9F8D25C}"/>
              </a:ext>
            </a:extLst>
          </p:cNvPr>
          <p:cNvCxnSpPr>
            <a:cxnSpLocks/>
          </p:cNvCxnSpPr>
          <p:nvPr userDrawn="1"/>
        </p:nvCxnSpPr>
        <p:spPr>
          <a:xfrm>
            <a:off x="569119" y="1733352"/>
            <a:ext cx="99391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2" name="Grupo 41">
            <a:extLst>
              <a:ext uri="{FF2B5EF4-FFF2-40B4-BE49-F238E27FC236}">
                <a16:creationId xmlns:a16="http://schemas.microsoft.com/office/drawing/2014/main" id="{EEAF3709-53A8-BA48-8308-AF4561876315}"/>
              </a:ext>
            </a:extLst>
          </p:cNvPr>
          <p:cNvGrpSpPr/>
          <p:nvPr userDrawn="1"/>
        </p:nvGrpSpPr>
        <p:grpSpPr>
          <a:xfrm>
            <a:off x="569119" y="5809358"/>
            <a:ext cx="774894" cy="487369"/>
            <a:chOff x="5823297" y="7169110"/>
            <a:chExt cx="1430705" cy="899841"/>
          </a:xfrm>
        </p:grpSpPr>
        <p:sp>
          <p:nvSpPr>
            <p:cNvPr id="43" name="Elipse 42">
              <a:extLst>
                <a:ext uri="{FF2B5EF4-FFF2-40B4-BE49-F238E27FC236}">
                  <a16:creationId xmlns:a16="http://schemas.microsoft.com/office/drawing/2014/main" id="{D630D359-098D-66E8-6ADA-C351014A15D8}"/>
                </a:ext>
              </a:extLst>
            </p:cNvPr>
            <p:cNvSpPr/>
            <p:nvPr/>
          </p:nvSpPr>
          <p:spPr>
            <a:xfrm>
              <a:off x="6354987" y="7169110"/>
              <a:ext cx="899015" cy="89972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grpSp>
          <p:nvGrpSpPr>
            <p:cNvPr id="44" name="Picture 14">
              <a:extLst>
                <a:ext uri="{FF2B5EF4-FFF2-40B4-BE49-F238E27FC236}">
                  <a16:creationId xmlns:a16="http://schemas.microsoft.com/office/drawing/2014/main" id="{48D163D3-4500-6080-AC5B-BE059ADEA9FD}"/>
                </a:ext>
              </a:extLst>
            </p:cNvPr>
            <p:cNvGrpSpPr/>
            <p:nvPr/>
          </p:nvGrpSpPr>
          <p:grpSpPr>
            <a:xfrm>
              <a:off x="5823297" y="7169161"/>
              <a:ext cx="1430705" cy="899790"/>
              <a:chOff x="5823298" y="6278983"/>
              <a:chExt cx="546264" cy="343553"/>
            </a:xfrm>
          </p:grpSpPr>
          <p:sp>
            <p:nvSpPr>
              <p:cNvPr id="45" name="Forma libre 44">
                <a:extLst>
                  <a:ext uri="{FF2B5EF4-FFF2-40B4-BE49-F238E27FC236}">
                    <a16:creationId xmlns:a16="http://schemas.microsoft.com/office/drawing/2014/main" id="{098F1595-DAB4-1447-4E98-28F5655429D0}"/>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6" name="Forma libre 45">
                <a:extLst>
                  <a:ext uri="{FF2B5EF4-FFF2-40B4-BE49-F238E27FC236}">
                    <a16:creationId xmlns:a16="http://schemas.microsoft.com/office/drawing/2014/main" id="{A9753EFD-D940-180B-6772-A35801722CB2}"/>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7" name="Forma libre 46">
                <a:extLst>
                  <a:ext uri="{FF2B5EF4-FFF2-40B4-BE49-F238E27FC236}">
                    <a16:creationId xmlns:a16="http://schemas.microsoft.com/office/drawing/2014/main" id="{FE5B1C4E-8BD1-B8F0-600A-A66E64BD06AF}"/>
                  </a:ext>
                </a:extLst>
              </p:cNvPr>
              <p:cNvSpPr/>
              <p:nvPr/>
            </p:nvSpPr>
            <p:spPr>
              <a:xfrm>
                <a:off x="6026305" y="6278983"/>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E17139"/>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8" name="Forma libre 47">
                <a:extLst>
                  <a:ext uri="{FF2B5EF4-FFF2-40B4-BE49-F238E27FC236}">
                    <a16:creationId xmlns:a16="http://schemas.microsoft.com/office/drawing/2014/main" id="{EE8F652F-9323-D1D5-9DF3-3316D72C6692}"/>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9" name="Forma libre 48">
                <a:extLst>
                  <a:ext uri="{FF2B5EF4-FFF2-40B4-BE49-F238E27FC236}">
                    <a16:creationId xmlns:a16="http://schemas.microsoft.com/office/drawing/2014/main" id="{4375E473-2E27-908F-2664-3ACC04B3D2CA}"/>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grpSp>
    </p:spTree>
    <p:extLst>
      <p:ext uri="{BB962C8B-B14F-4D97-AF65-F5344CB8AC3E}">
        <p14:creationId xmlns:p14="http://schemas.microsoft.com/office/powerpoint/2010/main" val="123743842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eft Aligned One Line Title - Light">
    <p:bg>
      <p:bgPr>
        <a:solidFill>
          <a:schemeClr val="tx1">
            <a:lumMod val="9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624921"/>
            <a:ext cx="7272686" cy="614250"/>
          </a:xfrm>
        </p:spPr>
        <p:txBody>
          <a:bodyPr anchor="t"/>
          <a:lstStyle>
            <a:lvl1pPr algn="l">
              <a:lnSpc>
                <a:spcPct val="90000"/>
              </a:lnSpc>
              <a:defRPr sz="3600" b="1" i="0">
                <a:solidFill>
                  <a:schemeClr val="bg2"/>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solidFill>
                  <a:schemeClr val="tx2"/>
                </a:solidFill>
                <a:latin typeface="Lato" panose="020F0502020204030203" pitchFamily="34" charset="0"/>
              </a:defRPr>
            </a:lvl1pPr>
          </a:lstStyle>
          <a:p>
            <a:fld id="{9F9A2DD1-F000-9D4F-A9F6-04C34F8560EE}" type="slidenum">
              <a:rPr lang="es-AR" smtClean="0"/>
              <a:pPr/>
              <a:t>‹#›</a:t>
            </a:fld>
            <a:endParaRPr lang="en-US" dirty="0"/>
          </a:p>
        </p:txBody>
      </p:sp>
      <p:grpSp>
        <p:nvGrpSpPr>
          <p:cNvPr id="27" name="Grupo 26">
            <a:extLst>
              <a:ext uri="{FF2B5EF4-FFF2-40B4-BE49-F238E27FC236}">
                <a16:creationId xmlns:a16="http://schemas.microsoft.com/office/drawing/2014/main" id="{3C60BE60-1D6D-0BF6-6C68-DE70ECB4B6DA}"/>
              </a:ext>
            </a:extLst>
          </p:cNvPr>
          <p:cNvGrpSpPr/>
          <p:nvPr userDrawn="1"/>
        </p:nvGrpSpPr>
        <p:grpSpPr>
          <a:xfrm>
            <a:off x="914225" y="6206590"/>
            <a:ext cx="545624" cy="343170"/>
            <a:chOff x="5823297" y="7169110"/>
            <a:chExt cx="1430705" cy="899841"/>
          </a:xfrm>
        </p:grpSpPr>
        <p:sp>
          <p:nvSpPr>
            <p:cNvPr id="28" name="Elipse 27">
              <a:extLst>
                <a:ext uri="{FF2B5EF4-FFF2-40B4-BE49-F238E27FC236}">
                  <a16:creationId xmlns:a16="http://schemas.microsoft.com/office/drawing/2014/main" id="{CB0CA890-6070-9DF6-A67A-C77A446D13CF}"/>
                </a:ext>
              </a:extLst>
            </p:cNvPr>
            <p:cNvSpPr/>
            <p:nvPr/>
          </p:nvSpPr>
          <p:spPr>
            <a:xfrm>
              <a:off x="6354987" y="7169110"/>
              <a:ext cx="899015" cy="89972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grpSp>
          <p:nvGrpSpPr>
            <p:cNvPr id="29" name="Picture 14">
              <a:extLst>
                <a:ext uri="{FF2B5EF4-FFF2-40B4-BE49-F238E27FC236}">
                  <a16:creationId xmlns:a16="http://schemas.microsoft.com/office/drawing/2014/main" id="{45D229F0-434C-1A69-46A4-2B1BD068CFB2}"/>
                </a:ext>
              </a:extLst>
            </p:cNvPr>
            <p:cNvGrpSpPr/>
            <p:nvPr/>
          </p:nvGrpSpPr>
          <p:grpSpPr>
            <a:xfrm>
              <a:off x="5823297" y="7169161"/>
              <a:ext cx="1430705" cy="899790"/>
              <a:chOff x="5823298" y="6278983"/>
              <a:chExt cx="546264" cy="343553"/>
            </a:xfrm>
          </p:grpSpPr>
          <p:sp>
            <p:nvSpPr>
              <p:cNvPr id="30" name="Forma libre 29">
                <a:extLst>
                  <a:ext uri="{FF2B5EF4-FFF2-40B4-BE49-F238E27FC236}">
                    <a16:creationId xmlns:a16="http://schemas.microsoft.com/office/drawing/2014/main" id="{A674B4DD-CB9C-4856-4302-0139BE68543A}"/>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1" name="Forma libre 30">
                <a:extLst>
                  <a:ext uri="{FF2B5EF4-FFF2-40B4-BE49-F238E27FC236}">
                    <a16:creationId xmlns:a16="http://schemas.microsoft.com/office/drawing/2014/main" id="{FF4F65BE-A5CF-D950-D2D2-20B1C8460F2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2" name="Forma libre 31">
                <a:extLst>
                  <a:ext uri="{FF2B5EF4-FFF2-40B4-BE49-F238E27FC236}">
                    <a16:creationId xmlns:a16="http://schemas.microsoft.com/office/drawing/2014/main" id="{5212EC3B-C78A-7081-B752-380AA4E321C1}"/>
                  </a:ext>
                </a:extLst>
              </p:cNvPr>
              <p:cNvSpPr/>
              <p:nvPr/>
            </p:nvSpPr>
            <p:spPr>
              <a:xfrm>
                <a:off x="6026305" y="6278983"/>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E17139"/>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3" name="Forma libre 32">
                <a:extLst>
                  <a:ext uri="{FF2B5EF4-FFF2-40B4-BE49-F238E27FC236}">
                    <a16:creationId xmlns:a16="http://schemas.microsoft.com/office/drawing/2014/main" id="{52F6A006-FC7F-B7D2-ACEA-5AEA35F8B75C}"/>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000000"/>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4" name="Forma libre 33">
                <a:extLst>
                  <a:ext uri="{FF2B5EF4-FFF2-40B4-BE49-F238E27FC236}">
                    <a16:creationId xmlns:a16="http://schemas.microsoft.com/office/drawing/2014/main" id="{3D207DC8-B418-618E-BA0D-A0CD41203593}"/>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000000"/>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grpSp>
      <p:cxnSp>
        <p:nvCxnSpPr>
          <p:cNvPr id="4" name="Conector recto 3">
            <a:extLst>
              <a:ext uri="{FF2B5EF4-FFF2-40B4-BE49-F238E27FC236}">
                <a16:creationId xmlns:a16="http://schemas.microsoft.com/office/drawing/2014/main" id="{E908E6E9-D34F-A126-1A86-3DE8E7FA10DD}"/>
              </a:ext>
            </a:extLst>
          </p:cNvPr>
          <p:cNvCxnSpPr>
            <a:cxnSpLocks/>
          </p:cNvCxnSpPr>
          <p:nvPr userDrawn="1"/>
        </p:nvCxnSpPr>
        <p:spPr>
          <a:xfrm>
            <a:off x="0" y="1332577"/>
            <a:ext cx="116046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48798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Left Aligned Two Lines Title - Light">
    <p:bg>
      <p:bgPr>
        <a:solidFill>
          <a:schemeClr val="tx1">
            <a:lumMod val="9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7272686" cy="1174573"/>
          </a:xfrm>
        </p:spPr>
        <p:txBody>
          <a:bodyPr anchor="ctr"/>
          <a:lstStyle>
            <a:lvl1pPr algn="l">
              <a:lnSpc>
                <a:spcPct val="90000"/>
              </a:lnSpc>
              <a:defRPr sz="3600" b="1" i="0">
                <a:solidFill>
                  <a:schemeClr val="bg2"/>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solidFill>
                  <a:schemeClr val="tx2"/>
                </a:solidFill>
                <a:latin typeface="Lato" panose="020F0502020204030203" pitchFamily="34" charset="0"/>
              </a:defRPr>
            </a:lvl1pPr>
          </a:lstStyle>
          <a:p>
            <a:fld id="{9F9A2DD1-F000-9D4F-A9F6-04C34F8560EE}" type="slidenum">
              <a:rPr lang="es-AR" smtClean="0"/>
              <a:pPr/>
              <a:t>‹#›</a:t>
            </a:fld>
            <a:endParaRPr lang="en-US" dirty="0"/>
          </a:p>
        </p:txBody>
      </p:sp>
      <p:cxnSp>
        <p:nvCxnSpPr>
          <p:cNvPr id="3" name="Conector recto 2">
            <a:extLst>
              <a:ext uri="{FF2B5EF4-FFF2-40B4-BE49-F238E27FC236}">
                <a16:creationId xmlns:a16="http://schemas.microsoft.com/office/drawing/2014/main" id="{6B3153AC-933F-3B04-6760-849EA80BE83C}"/>
              </a:ext>
            </a:extLst>
          </p:cNvPr>
          <p:cNvCxnSpPr>
            <a:cxnSpLocks/>
          </p:cNvCxnSpPr>
          <p:nvPr userDrawn="1"/>
        </p:nvCxnSpPr>
        <p:spPr>
          <a:xfrm>
            <a:off x="0" y="1841863"/>
            <a:ext cx="116046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7" name="Grupo 26">
            <a:extLst>
              <a:ext uri="{FF2B5EF4-FFF2-40B4-BE49-F238E27FC236}">
                <a16:creationId xmlns:a16="http://schemas.microsoft.com/office/drawing/2014/main" id="{3C60BE60-1D6D-0BF6-6C68-DE70ECB4B6DA}"/>
              </a:ext>
            </a:extLst>
          </p:cNvPr>
          <p:cNvGrpSpPr/>
          <p:nvPr userDrawn="1"/>
        </p:nvGrpSpPr>
        <p:grpSpPr>
          <a:xfrm>
            <a:off x="914225" y="6206590"/>
            <a:ext cx="545624" cy="343170"/>
            <a:chOff x="5823297" y="7169110"/>
            <a:chExt cx="1430705" cy="899841"/>
          </a:xfrm>
        </p:grpSpPr>
        <p:sp>
          <p:nvSpPr>
            <p:cNvPr id="28" name="Elipse 27">
              <a:extLst>
                <a:ext uri="{FF2B5EF4-FFF2-40B4-BE49-F238E27FC236}">
                  <a16:creationId xmlns:a16="http://schemas.microsoft.com/office/drawing/2014/main" id="{CB0CA890-6070-9DF6-A67A-C77A446D13CF}"/>
                </a:ext>
              </a:extLst>
            </p:cNvPr>
            <p:cNvSpPr/>
            <p:nvPr/>
          </p:nvSpPr>
          <p:spPr>
            <a:xfrm>
              <a:off x="6354987" y="7169110"/>
              <a:ext cx="899015" cy="89972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grpSp>
          <p:nvGrpSpPr>
            <p:cNvPr id="29" name="Picture 14">
              <a:extLst>
                <a:ext uri="{FF2B5EF4-FFF2-40B4-BE49-F238E27FC236}">
                  <a16:creationId xmlns:a16="http://schemas.microsoft.com/office/drawing/2014/main" id="{45D229F0-434C-1A69-46A4-2B1BD068CFB2}"/>
                </a:ext>
              </a:extLst>
            </p:cNvPr>
            <p:cNvGrpSpPr/>
            <p:nvPr/>
          </p:nvGrpSpPr>
          <p:grpSpPr>
            <a:xfrm>
              <a:off x="5823297" y="7169161"/>
              <a:ext cx="1430705" cy="899790"/>
              <a:chOff x="5823298" y="6278983"/>
              <a:chExt cx="546264" cy="343553"/>
            </a:xfrm>
          </p:grpSpPr>
          <p:sp>
            <p:nvSpPr>
              <p:cNvPr id="30" name="Forma libre 29">
                <a:extLst>
                  <a:ext uri="{FF2B5EF4-FFF2-40B4-BE49-F238E27FC236}">
                    <a16:creationId xmlns:a16="http://schemas.microsoft.com/office/drawing/2014/main" id="{A674B4DD-CB9C-4856-4302-0139BE68543A}"/>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1" name="Forma libre 30">
                <a:extLst>
                  <a:ext uri="{FF2B5EF4-FFF2-40B4-BE49-F238E27FC236}">
                    <a16:creationId xmlns:a16="http://schemas.microsoft.com/office/drawing/2014/main" id="{FF4F65BE-A5CF-D950-D2D2-20B1C8460F2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2" name="Forma libre 31">
                <a:extLst>
                  <a:ext uri="{FF2B5EF4-FFF2-40B4-BE49-F238E27FC236}">
                    <a16:creationId xmlns:a16="http://schemas.microsoft.com/office/drawing/2014/main" id="{5212EC3B-C78A-7081-B752-380AA4E321C1}"/>
                  </a:ext>
                </a:extLst>
              </p:cNvPr>
              <p:cNvSpPr/>
              <p:nvPr/>
            </p:nvSpPr>
            <p:spPr>
              <a:xfrm>
                <a:off x="6026305" y="6278983"/>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E17139"/>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3" name="Forma libre 32">
                <a:extLst>
                  <a:ext uri="{FF2B5EF4-FFF2-40B4-BE49-F238E27FC236}">
                    <a16:creationId xmlns:a16="http://schemas.microsoft.com/office/drawing/2014/main" id="{52F6A006-FC7F-B7D2-ACEA-5AEA35F8B75C}"/>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000000"/>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4" name="Forma libre 33">
                <a:extLst>
                  <a:ext uri="{FF2B5EF4-FFF2-40B4-BE49-F238E27FC236}">
                    <a16:creationId xmlns:a16="http://schemas.microsoft.com/office/drawing/2014/main" id="{3D207DC8-B418-618E-BA0D-A0CD41203593}"/>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000000"/>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grpSp>
    </p:spTree>
    <p:extLst>
      <p:ext uri="{BB962C8B-B14F-4D97-AF65-F5344CB8AC3E}">
        <p14:creationId xmlns:p14="http://schemas.microsoft.com/office/powerpoint/2010/main" val="167258083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1">
    <p:bg>
      <p:bgRef idx="1001">
        <a:schemeClr val="bg1"/>
      </p:bgRef>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FBB9C286-5E0A-ED3E-43B5-9ED43E43953F}"/>
              </a:ext>
            </a:extLst>
          </p:cNvPr>
          <p:cNvSpPr/>
          <p:nvPr userDrawn="1"/>
        </p:nvSpPr>
        <p:spPr>
          <a:xfrm>
            <a:off x="0" y="0"/>
            <a:ext cx="4459266"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2037" y="2399672"/>
            <a:ext cx="3492848" cy="1922447"/>
          </a:xfrm>
        </p:spPr>
        <p:txBody>
          <a:bodyPr anchor="ctr"/>
          <a:lstStyle>
            <a:lvl1pPr algn="l">
              <a:lnSpc>
                <a:spcPct val="90000"/>
              </a:lnSpc>
              <a:defRPr sz="36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grpSp>
        <p:nvGrpSpPr>
          <p:cNvPr id="15" name="Picture 14">
            <a:extLst>
              <a:ext uri="{FF2B5EF4-FFF2-40B4-BE49-F238E27FC236}">
                <a16:creationId xmlns:a16="http://schemas.microsoft.com/office/drawing/2014/main" id="{CD4D7B00-5741-AD9F-0C60-CF840B41B196}"/>
              </a:ext>
            </a:extLst>
          </p:cNvPr>
          <p:cNvGrpSpPr/>
          <p:nvPr userDrawn="1"/>
        </p:nvGrpSpPr>
        <p:grpSpPr>
          <a:xfrm>
            <a:off x="914220" y="6208157"/>
            <a:ext cx="545624" cy="343152"/>
            <a:chOff x="5823298" y="6278982"/>
            <a:chExt cx="546264" cy="343554"/>
          </a:xfrm>
        </p:grpSpPr>
        <p:sp>
          <p:nvSpPr>
            <p:cNvPr id="16" name="Forma libre 15">
              <a:extLst>
                <a:ext uri="{FF2B5EF4-FFF2-40B4-BE49-F238E27FC236}">
                  <a16:creationId xmlns:a16="http://schemas.microsoft.com/office/drawing/2014/main" id="{8AC92E8E-7990-0A40-AF70-C57107472682}"/>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7" name="Forma libre 16">
              <a:extLst>
                <a:ext uri="{FF2B5EF4-FFF2-40B4-BE49-F238E27FC236}">
                  <a16:creationId xmlns:a16="http://schemas.microsoft.com/office/drawing/2014/main" id="{C795A8A7-3585-8E38-51AD-27436E446FD8}"/>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8" name="Forma libre 17">
              <a:extLst>
                <a:ext uri="{FF2B5EF4-FFF2-40B4-BE49-F238E27FC236}">
                  <a16:creationId xmlns:a16="http://schemas.microsoft.com/office/drawing/2014/main" id="{FD57B33D-9433-1383-F029-51F25ADA073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9" name="Forma libre 18">
              <a:extLst>
                <a:ext uri="{FF2B5EF4-FFF2-40B4-BE49-F238E27FC236}">
                  <a16:creationId xmlns:a16="http://schemas.microsoft.com/office/drawing/2014/main" id="{0E23E5A1-ED1A-AA76-CDD1-0B7A5B276EB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0" name="Forma libre 19">
              <a:extLst>
                <a:ext uri="{FF2B5EF4-FFF2-40B4-BE49-F238E27FC236}">
                  <a16:creationId xmlns:a16="http://schemas.microsoft.com/office/drawing/2014/main" id="{03ABC70F-C7D8-CC83-1208-B849B6504F90}"/>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solidFill>
                  <a:schemeClr val="bg1"/>
                </a:solidFill>
                <a:latin typeface="Lato" panose="020F0502020204030203" pitchFamily="34" charset="0"/>
              </a:defRPr>
            </a:lvl1pPr>
          </a:lstStyle>
          <a:p>
            <a:fld id="{9F9A2DD1-F000-9D4F-A9F6-04C34F8560EE}" type="slidenum">
              <a:rPr lang="es-AR" smtClean="0"/>
              <a:pPr/>
              <a:t>‹#›</a:t>
            </a:fld>
            <a:endParaRPr lang="en-US" dirty="0"/>
          </a:p>
        </p:txBody>
      </p:sp>
      <p:sp>
        <p:nvSpPr>
          <p:cNvPr id="7" name="Marcador de texto 50">
            <a:extLst>
              <a:ext uri="{FF2B5EF4-FFF2-40B4-BE49-F238E27FC236}">
                <a16:creationId xmlns:a16="http://schemas.microsoft.com/office/drawing/2014/main" id="{8FCBA93E-C9F4-52CA-34AC-BE48E9EFA296}"/>
              </a:ext>
            </a:extLst>
          </p:cNvPr>
          <p:cNvSpPr>
            <a:spLocks noGrp="1"/>
          </p:cNvSpPr>
          <p:nvPr>
            <p:ph type="body" sz="quarter" idx="12" hasCustomPrompt="1"/>
          </p:nvPr>
        </p:nvSpPr>
        <p:spPr>
          <a:xfrm>
            <a:off x="580877" y="1787192"/>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Highlight</a:t>
            </a:r>
          </a:p>
        </p:txBody>
      </p:sp>
    </p:spTree>
    <p:extLst>
      <p:ext uri="{BB962C8B-B14F-4D97-AF65-F5344CB8AC3E}">
        <p14:creationId xmlns:p14="http://schemas.microsoft.com/office/powerpoint/2010/main" val="331292486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Slide 1-2">
    <p:bg>
      <p:bgRef idx="1001">
        <a:schemeClr val="bg1"/>
      </p:bgRef>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E51F992E-5405-2A31-902D-C5D32F07D8F4}"/>
              </a:ext>
            </a:extLst>
          </p:cNvPr>
          <p:cNvSpPr>
            <a:spLocks noGrp="1"/>
          </p:cNvSpPr>
          <p:nvPr>
            <p:ph type="pic" sz="quarter" idx="14"/>
          </p:nvPr>
        </p:nvSpPr>
        <p:spPr>
          <a:xfrm>
            <a:off x="4459288" y="0"/>
            <a:ext cx="7732712" cy="6858000"/>
          </a:xfrm>
        </p:spPr>
        <p:txBody>
          <a:bodyPr/>
          <a:lstStyle>
            <a:lvl1pPr>
              <a:defRPr b="0" i="0">
                <a:latin typeface="Lato" panose="020F0502020204030203" pitchFamily="34" charset="0"/>
              </a:defRPr>
            </a:lvl1pPr>
          </a:lstStyle>
          <a:p>
            <a:r>
              <a:rPr lang="en-US" dirty="0"/>
              <a:t>Click icon to add picture</a:t>
            </a:r>
          </a:p>
        </p:txBody>
      </p:sp>
      <p:sp>
        <p:nvSpPr>
          <p:cNvPr id="3" name="Rectángulo 2">
            <a:extLst>
              <a:ext uri="{FF2B5EF4-FFF2-40B4-BE49-F238E27FC236}">
                <a16:creationId xmlns:a16="http://schemas.microsoft.com/office/drawing/2014/main" id="{FBB9C286-5E0A-ED3E-43B5-9ED43E43953F}"/>
              </a:ext>
            </a:extLst>
          </p:cNvPr>
          <p:cNvSpPr/>
          <p:nvPr userDrawn="1"/>
        </p:nvSpPr>
        <p:spPr>
          <a:xfrm>
            <a:off x="0" y="0"/>
            <a:ext cx="4459266"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2037" y="2399672"/>
            <a:ext cx="3492848" cy="1922447"/>
          </a:xfrm>
        </p:spPr>
        <p:txBody>
          <a:bodyPr anchor="ctr"/>
          <a:lstStyle>
            <a:lvl1pPr algn="l">
              <a:lnSpc>
                <a:spcPct val="90000"/>
              </a:lnSpc>
              <a:defRPr sz="36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grpSp>
        <p:nvGrpSpPr>
          <p:cNvPr id="15" name="Picture 14">
            <a:extLst>
              <a:ext uri="{FF2B5EF4-FFF2-40B4-BE49-F238E27FC236}">
                <a16:creationId xmlns:a16="http://schemas.microsoft.com/office/drawing/2014/main" id="{CD4D7B00-5741-AD9F-0C60-CF840B41B196}"/>
              </a:ext>
            </a:extLst>
          </p:cNvPr>
          <p:cNvGrpSpPr/>
          <p:nvPr userDrawn="1"/>
        </p:nvGrpSpPr>
        <p:grpSpPr>
          <a:xfrm>
            <a:off x="914220" y="6208157"/>
            <a:ext cx="545624" cy="343152"/>
            <a:chOff x="5823298" y="6278982"/>
            <a:chExt cx="546264" cy="343554"/>
          </a:xfrm>
        </p:grpSpPr>
        <p:sp>
          <p:nvSpPr>
            <p:cNvPr id="16" name="Forma libre 15">
              <a:extLst>
                <a:ext uri="{FF2B5EF4-FFF2-40B4-BE49-F238E27FC236}">
                  <a16:creationId xmlns:a16="http://schemas.microsoft.com/office/drawing/2014/main" id="{8AC92E8E-7990-0A40-AF70-C57107472682}"/>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7" name="Forma libre 16">
              <a:extLst>
                <a:ext uri="{FF2B5EF4-FFF2-40B4-BE49-F238E27FC236}">
                  <a16:creationId xmlns:a16="http://schemas.microsoft.com/office/drawing/2014/main" id="{C795A8A7-3585-8E38-51AD-27436E446FD8}"/>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8" name="Forma libre 17">
              <a:extLst>
                <a:ext uri="{FF2B5EF4-FFF2-40B4-BE49-F238E27FC236}">
                  <a16:creationId xmlns:a16="http://schemas.microsoft.com/office/drawing/2014/main" id="{FD57B33D-9433-1383-F029-51F25ADA073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9" name="Forma libre 18">
              <a:extLst>
                <a:ext uri="{FF2B5EF4-FFF2-40B4-BE49-F238E27FC236}">
                  <a16:creationId xmlns:a16="http://schemas.microsoft.com/office/drawing/2014/main" id="{0E23E5A1-ED1A-AA76-CDD1-0B7A5B276EB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0" name="Forma libre 19">
              <a:extLst>
                <a:ext uri="{FF2B5EF4-FFF2-40B4-BE49-F238E27FC236}">
                  <a16:creationId xmlns:a16="http://schemas.microsoft.com/office/drawing/2014/main" id="{03ABC70F-C7D8-CC83-1208-B849B6504F90}"/>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solidFill>
                  <a:schemeClr val="bg1"/>
                </a:solidFill>
                <a:latin typeface="Lato" panose="020F0502020204030203" pitchFamily="34" charset="0"/>
              </a:defRPr>
            </a:lvl1pPr>
          </a:lstStyle>
          <a:p>
            <a:fld id="{9F9A2DD1-F000-9D4F-A9F6-04C34F8560EE}" type="slidenum">
              <a:rPr lang="es-AR" smtClean="0"/>
              <a:pPr/>
              <a:t>‹#›</a:t>
            </a:fld>
            <a:endParaRPr lang="en-US" dirty="0"/>
          </a:p>
        </p:txBody>
      </p:sp>
      <p:sp>
        <p:nvSpPr>
          <p:cNvPr id="7" name="Marcador de texto 50">
            <a:extLst>
              <a:ext uri="{FF2B5EF4-FFF2-40B4-BE49-F238E27FC236}">
                <a16:creationId xmlns:a16="http://schemas.microsoft.com/office/drawing/2014/main" id="{8FCBA93E-C9F4-52CA-34AC-BE48E9EFA296}"/>
              </a:ext>
            </a:extLst>
          </p:cNvPr>
          <p:cNvSpPr>
            <a:spLocks noGrp="1"/>
          </p:cNvSpPr>
          <p:nvPr>
            <p:ph type="body" sz="quarter" idx="12" hasCustomPrompt="1"/>
          </p:nvPr>
        </p:nvSpPr>
        <p:spPr>
          <a:xfrm>
            <a:off x="580877" y="1787192"/>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Highlight</a:t>
            </a:r>
          </a:p>
        </p:txBody>
      </p:sp>
    </p:spTree>
    <p:extLst>
      <p:ext uri="{BB962C8B-B14F-4D97-AF65-F5344CB8AC3E}">
        <p14:creationId xmlns:p14="http://schemas.microsoft.com/office/powerpoint/2010/main" val="192349677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Slide 1-2">
    <p:bg>
      <p:bgRef idx="1001">
        <a:schemeClr val="bg1"/>
      </p:bgRef>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E51F992E-5405-2A31-902D-C5D32F07D8F4}"/>
              </a:ext>
            </a:extLst>
          </p:cNvPr>
          <p:cNvSpPr>
            <a:spLocks noGrp="1"/>
          </p:cNvSpPr>
          <p:nvPr>
            <p:ph type="pic" sz="quarter" idx="14"/>
          </p:nvPr>
        </p:nvSpPr>
        <p:spPr>
          <a:xfrm>
            <a:off x="9989048" y="0"/>
            <a:ext cx="2202951" cy="6858000"/>
          </a:xfrm>
        </p:spPr>
        <p:txBody>
          <a:bodyPr/>
          <a:lstStyle>
            <a:lvl1pPr>
              <a:defRPr b="0" i="0">
                <a:latin typeface="Lato" panose="020F0502020204030203" pitchFamily="34" charset="0"/>
              </a:defRPr>
            </a:lvl1pPr>
          </a:lstStyle>
          <a:p>
            <a:r>
              <a:rPr lang="en-US" dirty="0"/>
              <a:t>Click icon to add picture</a:t>
            </a:r>
          </a:p>
        </p:txBody>
      </p:sp>
      <p:sp>
        <p:nvSpPr>
          <p:cNvPr id="3" name="Rectángulo 2">
            <a:extLst>
              <a:ext uri="{FF2B5EF4-FFF2-40B4-BE49-F238E27FC236}">
                <a16:creationId xmlns:a16="http://schemas.microsoft.com/office/drawing/2014/main" id="{FBB9C286-5E0A-ED3E-43B5-9ED43E43953F}"/>
              </a:ext>
            </a:extLst>
          </p:cNvPr>
          <p:cNvSpPr/>
          <p:nvPr userDrawn="1"/>
        </p:nvSpPr>
        <p:spPr>
          <a:xfrm>
            <a:off x="0" y="0"/>
            <a:ext cx="4459266"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2037" y="2399672"/>
            <a:ext cx="3492848" cy="1922447"/>
          </a:xfrm>
        </p:spPr>
        <p:txBody>
          <a:bodyPr anchor="ctr"/>
          <a:lstStyle>
            <a:lvl1pPr algn="l">
              <a:lnSpc>
                <a:spcPct val="90000"/>
              </a:lnSpc>
              <a:defRPr sz="36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grpSp>
        <p:nvGrpSpPr>
          <p:cNvPr id="15" name="Picture 14">
            <a:extLst>
              <a:ext uri="{FF2B5EF4-FFF2-40B4-BE49-F238E27FC236}">
                <a16:creationId xmlns:a16="http://schemas.microsoft.com/office/drawing/2014/main" id="{CD4D7B00-5741-AD9F-0C60-CF840B41B196}"/>
              </a:ext>
            </a:extLst>
          </p:cNvPr>
          <p:cNvGrpSpPr/>
          <p:nvPr userDrawn="1"/>
        </p:nvGrpSpPr>
        <p:grpSpPr>
          <a:xfrm>
            <a:off x="914220" y="6208157"/>
            <a:ext cx="545624" cy="343152"/>
            <a:chOff x="5823298" y="6278982"/>
            <a:chExt cx="546264" cy="343554"/>
          </a:xfrm>
        </p:grpSpPr>
        <p:sp>
          <p:nvSpPr>
            <p:cNvPr id="16" name="Forma libre 15">
              <a:extLst>
                <a:ext uri="{FF2B5EF4-FFF2-40B4-BE49-F238E27FC236}">
                  <a16:creationId xmlns:a16="http://schemas.microsoft.com/office/drawing/2014/main" id="{8AC92E8E-7990-0A40-AF70-C57107472682}"/>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7" name="Forma libre 16">
              <a:extLst>
                <a:ext uri="{FF2B5EF4-FFF2-40B4-BE49-F238E27FC236}">
                  <a16:creationId xmlns:a16="http://schemas.microsoft.com/office/drawing/2014/main" id="{C795A8A7-3585-8E38-51AD-27436E446FD8}"/>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8" name="Forma libre 17">
              <a:extLst>
                <a:ext uri="{FF2B5EF4-FFF2-40B4-BE49-F238E27FC236}">
                  <a16:creationId xmlns:a16="http://schemas.microsoft.com/office/drawing/2014/main" id="{FD57B33D-9433-1383-F029-51F25ADA073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9" name="Forma libre 18">
              <a:extLst>
                <a:ext uri="{FF2B5EF4-FFF2-40B4-BE49-F238E27FC236}">
                  <a16:creationId xmlns:a16="http://schemas.microsoft.com/office/drawing/2014/main" id="{0E23E5A1-ED1A-AA76-CDD1-0B7A5B276EB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0" name="Forma libre 19">
              <a:extLst>
                <a:ext uri="{FF2B5EF4-FFF2-40B4-BE49-F238E27FC236}">
                  <a16:creationId xmlns:a16="http://schemas.microsoft.com/office/drawing/2014/main" id="{03ABC70F-C7D8-CC83-1208-B849B6504F90}"/>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solidFill>
                  <a:schemeClr val="bg1"/>
                </a:solidFill>
                <a:latin typeface="Lato" panose="020F0502020204030203" pitchFamily="34" charset="0"/>
              </a:defRPr>
            </a:lvl1pPr>
          </a:lstStyle>
          <a:p>
            <a:fld id="{9F9A2DD1-F000-9D4F-A9F6-04C34F8560EE}" type="slidenum">
              <a:rPr lang="es-AR" smtClean="0"/>
              <a:pPr/>
              <a:t>‹#›</a:t>
            </a:fld>
            <a:endParaRPr lang="en-US" dirty="0"/>
          </a:p>
        </p:txBody>
      </p:sp>
      <p:sp>
        <p:nvSpPr>
          <p:cNvPr id="7" name="Marcador de texto 50">
            <a:extLst>
              <a:ext uri="{FF2B5EF4-FFF2-40B4-BE49-F238E27FC236}">
                <a16:creationId xmlns:a16="http://schemas.microsoft.com/office/drawing/2014/main" id="{8FCBA93E-C9F4-52CA-34AC-BE48E9EFA296}"/>
              </a:ext>
            </a:extLst>
          </p:cNvPr>
          <p:cNvSpPr>
            <a:spLocks noGrp="1"/>
          </p:cNvSpPr>
          <p:nvPr>
            <p:ph type="body" sz="quarter" idx="12" hasCustomPrompt="1"/>
          </p:nvPr>
        </p:nvSpPr>
        <p:spPr>
          <a:xfrm>
            <a:off x="580877" y="1787192"/>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Highlight</a:t>
            </a:r>
          </a:p>
        </p:txBody>
      </p:sp>
    </p:spTree>
    <p:extLst>
      <p:ext uri="{BB962C8B-B14F-4D97-AF65-F5344CB8AC3E}">
        <p14:creationId xmlns:p14="http://schemas.microsoft.com/office/powerpoint/2010/main" val="349028562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1">
    <p:bg>
      <p:bgRef idx="1001">
        <a:schemeClr val="bg1"/>
      </p:bgRef>
    </p:bg>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F6763C6F-1E28-E7A9-566D-01DB0021C961}"/>
              </a:ext>
            </a:extLst>
          </p:cNvPr>
          <p:cNvSpPr>
            <a:spLocks noGrp="1"/>
          </p:cNvSpPr>
          <p:nvPr>
            <p:ph type="pic" sz="quarter" idx="14"/>
          </p:nvPr>
        </p:nvSpPr>
        <p:spPr>
          <a:xfrm>
            <a:off x="4742728" y="601664"/>
            <a:ext cx="1596271" cy="2844800"/>
          </a:xfrm>
        </p:spPr>
        <p:txBody>
          <a:bodyPr/>
          <a:lstStyle>
            <a:lvl1pPr>
              <a:defRPr b="0" i="0">
                <a:latin typeface="Lato" panose="020F0502020204030203" pitchFamily="34" charset="0"/>
              </a:defRPr>
            </a:lvl1pPr>
          </a:lstStyle>
          <a:p>
            <a:r>
              <a:rPr lang="en-US" dirty="0"/>
              <a:t>Click icon to add picture</a:t>
            </a:r>
          </a:p>
        </p:txBody>
      </p:sp>
      <p:sp>
        <p:nvSpPr>
          <p:cNvPr id="10" name="Marcador de posición de imagen 8">
            <a:extLst>
              <a:ext uri="{FF2B5EF4-FFF2-40B4-BE49-F238E27FC236}">
                <a16:creationId xmlns:a16="http://schemas.microsoft.com/office/drawing/2014/main" id="{962F12A5-403E-3BB3-9DD5-44C9D4DA61EE}"/>
              </a:ext>
            </a:extLst>
          </p:cNvPr>
          <p:cNvSpPr>
            <a:spLocks noGrp="1"/>
          </p:cNvSpPr>
          <p:nvPr>
            <p:ph type="pic" sz="quarter" idx="15"/>
          </p:nvPr>
        </p:nvSpPr>
        <p:spPr>
          <a:xfrm>
            <a:off x="6483512" y="601664"/>
            <a:ext cx="1623671" cy="2844800"/>
          </a:xfrm>
        </p:spPr>
        <p:txBody>
          <a:bodyPr/>
          <a:lstStyle>
            <a:lvl1pPr>
              <a:defRPr b="0" i="0">
                <a:latin typeface="Lato" panose="020F0502020204030203" pitchFamily="34" charset="0"/>
              </a:defRPr>
            </a:lvl1pPr>
          </a:lstStyle>
          <a:p>
            <a:r>
              <a:rPr lang="en-US" dirty="0"/>
              <a:t>Click icon to add picture</a:t>
            </a:r>
          </a:p>
        </p:txBody>
      </p:sp>
      <p:sp>
        <p:nvSpPr>
          <p:cNvPr id="11" name="Marcador de posición de imagen 8">
            <a:extLst>
              <a:ext uri="{FF2B5EF4-FFF2-40B4-BE49-F238E27FC236}">
                <a16:creationId xmlns:a16="http://schemas.microsoft.com/office/drawing/2014/main" id="{7621078D-B6B4-B9A5-0AFE-4A27EA92927F}"/>
              </a:ext>
            </a:extLst>
          </p:cNvPr>
          <p:cNvSpPr>
            <a:spLocks noGrp="1"/>
          </p:cNvSpPr>
          <p:nvPr>
            <p:ph type="pic" sz="quarter" idx="16"/>
          </p:nvPr>
        </p:nvSpPr>
        <p:spPr>
          <a:xfrm>
            <a:off x="8251696" y="601664"/>
            <a:ext cx="1623671" cy="2844800"/>
          </a:xfrm>
        </p:spPr>
        <p:txBody>
          <a:bodyPr/>
          <a:lstStyle>
            <a:lvl1pPr>
              <a:defRPr b="0" i="0">
                <a:latin typeface="Lato" panose="020F0502020204030203" pitchFamily="34" charset="0"/>
              </a:defRPr>
            </a:lvl1pPr>
          </a:lstStyle>
          <a:p>
            <a:r>
              <a:rPr lang="en-US" dirty="0"/>
              <a:t>Click icon to add picture</a:t>
            </a:r>
          </a:p>
        </p:txBody>
      </p:sp>
      <p:sp>
        <p:nvSpPr>
          <p:cNvPr id="14" name="Marcador de posición de imagen 8">
            <a:extLst>
              <a:ext uri="{FF2B5EF4-FFF2-40B4-BE49-F238E27FC236}">
                <a16:creationId xmlns:a16="http://schemas.microsoft.com/office/drawing/2014/main" id="{AC8D8C64-A7B6-9C4F-AE28-9314D7A82F01}"/>
              </a:ext>
            </a:extLst>
          </p:cNvPr>
          <p:cNvSpPr>
            <a:spLocks noGrp="1"/>
          </p:cNvSpPr>
          <p:nvPr>
            <p:ph type="pic" sz="quarter" idx="17"/>
          </p:nvPr>
        </p:nvSpPr>
        <p:spPr>
          <a:xfrm>
            <a:off x="9997369" y="601664"/>
            <a:ext cx="1623671" cy="2844800"/>
          </a:xfrm>
        </p:spPr>
        <p:txBody>
          <a:bodyPr/>
          <a:lstStyle>
            <a:lvl1pPr>
              <a:defRPr b="0" i="0">
                <a:latin typeface="Lato" panose="020F0502020204030203" pitchFamily="34" charset="0"/>
              </a:defRPr>
            </a:lvl1pPr>
          </a:lstStyle>
          <a:p>
            <a:r>
              <a:rPr lang="en-US" dirty="0"/>
              <a:t>Click icon to add picture</a:t>
            </a:r>
          </a:p>
        </p:txBody>
      </p:sp>
      <p:sp>
        <p:nvSpPr>
          <p:cNvPr id="3" name="Rectángulo 2">
            <a:extLst>
              <a:ext uri="{FF2B5EF4-FFF2-40B4-BE49-F238E27FC236}">
                <a16:creationId xmlns:a16="http://schemas.microsoft.com/office/drawing/2014/main" id="{FBB9C286-5E0A-ED3E-43B5-9ED43E43953F}"/>
              </a:ext>
            </a:extLst>
          </p:cNvPr>
          <p:cNvSpPr/>
          <p:nvPr userDrawn="1"/>
        </p:nvSpPr>
        <p:spPr>
          <a:xfrm>
            <a:off x="0" y="0"/>
            <a:ext cx="4459266"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2037" y="2399672"/>
            <a:ext cx="3492848" cy="1922447"/>
          </a:xfrm>
        </p:spPr>
        <p:txBody>
          <a:bodyPr anchor="ctr"/>
          <a:lstStyle>
            <a:lvl1pPr algn="l">
              <a:lnSpc>
                <a:spcPct val="90000"/>
              </a:lnSpc>
              <a:defRPr sz="36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grpSp>
        <p:nvGrpSpPr>
          <p:cNvPr id="15" name="Picture 14">
            <a:extLst>
              <a:ext uri="{FF2B5EF4-FFF2-40B4-BE49-F238E27FC236}">
                <a16:creationId xmlns:a16="http://schemas.microsoft.com/office/drawing/2014/main" id="{CD4D7B00-5741-AD9F-0C60-CF840B41B196}"/>
              </a:ext>
            </a:extLst>
          </p:cNvPr>
          <p:cNvGrpSpPr/>
          <p:nvPr userDrawn="1"/>
        </p:nvGrpSpPr>
        <p:grpSpPr>
          <a:xfrm>
            <a:off x="914220" y="6208157"/>
            <a:ext cx="545624" cy="343152"/>
            <a:chOff x="5823298" y="6278982"/>
            <a:chExt cx="546264" cy="343554"/>
          </a:xfrm>
        </p:grpSpPr>
        <p:sp>
          <p:nvSpPr>
            <p:cNvPr id="16" name="Forma libre 15">
              <a:extLst>
                <a:ext uri="{FF2B5EF4-FFF2-40B4-BE49-F238E27FC236}">
                  <a16:creationId xmlns:a16="http://schemas.microsoft.com/office/drawing/2014/main" id="{8AC92E8E-7990-0A40-AF70-C57107472682}"/>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7" name="Forma libre 16">
              <a:extLst>
                <a:ext uri="{FF2B5EF4-FFF2-40B4-BE49-F238E27FC236}">
                  <a16:creationId xmlns:a16="http://schemas.microsoft.com/office/drawing/2014/main" id="{C795A8A7-3585-8E38-51AD-27436E446FD8}"/>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8" name="Forma libre 17">
              <a:extLst>
                <a:ext uri="{FF2B5EF4-FFF2-40B4-BE49-F238E27FC236}">
                  <a16:creationId xmlns:a16="http://schemas.microsoft.com/office/drawing/2014/main" id="{FD57B33D-9433-1383-F029-51F25ADA073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9" name="Forma libre 18">
              <a:extLst>
                <a:ext uri="{FF2B5EF4-FFF2-40B4-BE49-F238E27FC236}">
                  <a16:creationId xmlns:a16="http://schemas.microsoft.com/office/drawing/2014/main" id="{0E23E5A1-ED1A-AA76-CDD1-0B7A5B276EB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0" name="Forma libre 19">
              <a:extLst>
                <a:ext uri="{FF2B5EF4-FFF2-40B4-BE49-F238E27FC236}">
                  <a16:creationId xmlns:a16="http://schemas.microsoft.com/office/drawing/2014/main" id="{03ABC70F-C7D8-CC83-1208-B849B6504F90}"/>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solidFill>
                  <a:schemeClr val="bg1"/>
                </a:solidFill>
                <a:latin typeface="Lato" panose="020F0502020204030203" pitchFamily="34" charset="0"/>
              </a:defRPr>
            </a:lvl1pPr>
          </a:lstStyle>
          <a:p>
            <a:fld id="{9F9A2DD1-F000-9D4F-A9F6-04C34F8560EE}" type="slidenum">
              <a:rPr lang="es-AR" smtClean="0"/>
              <a:pPr/>
              <a:t>‹#›</a:t>
            </a:fld>
            <a:endParaRPr lang="en-US" dirty="0"/>
          </a:p>
        </p:txBody>
      </p:sp>
      <p:sp>
        <p:nvSpPr>
          <p:cNvPr id="7" name="Marcador de texto 50">
            <a:extLst>
              <a:ext uri="{FF2B5EF4-FFF2-40B4-BE49-F238E27FC236}">
                <a16:creationId xmlns:a16="http://schemas.microsoft.com/office/drawing/2014/main" id="{8FCBA93E-C9F4-52CA-34AC-BE48E9EFA296}"/>
              </a:ext>
            </a:extLst>
          </p:cNvPr>
          <p:cNvSpPr>
            <a:spLocks noGrp="1"/>
          </p:cNvSpPr>
          <p:nvPr>
            <p:ph type="body" sz="quarter" idx="12" hasCustomPrompt="1"/>
          </p:nvPr>
        </p:nvSpPr>
        <p:spPr>
          <a:xfrm>
            <a:off x="580877" y="1787192"/>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Highlight</a:t>
            </a:r>
          </a:p>
        </p:txBody>
      </p:sp>
    </p:spTree>
    <p:extLst>
      <p:ext uri="{BB962C8B-B14F-4D97-AF65-F5344CB8AC3E}">
        <p14:creationId xmlns:p14="http://schemas.microsoft.com/office/powerpoint/2010/main" val="150837534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 2">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C97F9D1-AE0C-FF1C-30D3-7B85AC2A01AF}"/>
              </a:ext>
            </a:extLst>
          </p:cNvPr>
          <p:cNvSpPr/>
          <p:nvPr userDrawn="1"/>
        </p:nvSpPr>
        <p:spPr>
          <a:xfrm>
            <a:off x="-1" y="0"/>
            <a:ext cx="5546361"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2037" y="2714731"/>
            <a:ext cx="4388270" cy="1607388"/>
          </a:xfrm>
        </p:spPr>
        <p:txBody>
          <a:bodyPr anchor="ctr"/>
          <a:lstStyle>
            <a:lvl1pPr algn="l">
              <a:lnSpc>
                <a:spcPct val="90000"/>
              </a:lnSpc>
              <a:defRPr sz="36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grpSp>
        <p:nvGrpSpPr>
          <p:cNvPr id="15" name="Picture 14">
            <a:extLst>
              <a:ext uri="{FF2B5EF4-FFF2-40B4-BE49-F238E27FC236}">
                <a16:creationId xmlns:a16="http://schemas.microsoft.com/office/drawing/2014/main" id="{CD4D7B00-5741-AD9F-0C60-CF840B41B196}"/>
              </a:ext>
            </a:extLst>
          </p:cNvPr>
          <p:cNvGrpSpPr/>
          <p:nvPr userDrawn="1"/>
        </p:nvGrpSpPr>
        <p:grpSpPr>
          <a:xfrm>
            <a:off x="914220" y="6208157"/>
            <a:ext cx="545624" cy="343152"/>
            <a:chOff x="5823298" y="6278982"/>
            <a:chExt cx="546264" cy="343554"/>
          </a:xfrm>
        </p:grpSpPr>
        <p:sp>
          <p:nvSpPr>
            <p:cNvPr id="16" name="Forma libre 15">
              <a:extLst>
                <a:ext uri="{FF2B5EF4-FFF2-40B4-BE49-F238E27FC236}">
                  <a16:creationId xmlns:a16="http://schemas.microsoft.com/office/drawing/2014/main" id="{8AC92E8E-7990-0A40-AF70-C57107472682}"/>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7" name="Forma libre 16">
              <a:extLst>
                <a:ext uri="{FF2B5EF4-FFF2-40B4-BE49-F238E27FC236}">
                  <a16:creationId xmlns:a16="http://schemas.microsoft.com/office/drawing/2014/main" id="{C795A8A7-3585-8E38-51AD-27436E446FD8}"/>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8" name="Forma libre 17">
              <a:extLst>
                <a:ext uri="{FF2B5EF4-FFF2-40B4-BE49-F238E27FC236}">
                  <a16:creationId xmlns:a16="http://schemas.microsoft.com/office/drawing/2014/main" id="{FD57B33D-9433-1383-F029-51F25ADA073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9" name="Forma libre 18">
              <a:extLst>
                <a:ext uri="{FF2B5EF4-FFF2-40B4-BE49-F238E27FC236}">
                  <a16:creationId xmlns:a16="http://schemas.microsoft.com/office/drawing/2014/main" id="{0E23E5A1-ED1A-AA76-CDD1-0B7A5B276EB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0" name="Forma libre 19">
              <a:extLst>
                <a:ext uri="{FF2B5EF4-FFF2-40B4-BE49-F238E27FC236}">
                  <a16:creationId xmlns:a16="http://schemas.microsoft.com/office/drawing/2014/main" id="{03ABC70F-C7D8-CC83-1208-B849B6504F90}"/>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solidFill>
                  <a:schemeClr val="bg1"/>
                </a:solidFill>
                <a:latin typeface="Lato" panose="020F0502020204030203" pitchFamily="34" charset="0"/>
              </a:defRPr>
            </a:lvl1pPr>
          </a:lstStyle>
          <a:p>
            <a:fld id="{9F9A2DD1-F000-9D4F-A9F6-04C34F8560EE}" type="slidenum">
              <a:rPr lang="es-AR" smtClean="0"/>
              <a:pPr/>
              <a:t>‹#›</a:t>
            </a:fld>
            <a:endParaRPr lang="en-US" dirty="0"/>
          </a:p>
        </p:txBody>
      </p:sp>
      <p:sp>
        <p:nvSpPr>
          <p:cNvPr id="7" name="Marcador de texto 50">
            <a:extLst>
              <a:ext uri="{FF2B5EF4-FFF2-40B4-BE49-F238E27FC236}">
                <a16:creationId xmlns:a16="http://schemas.microsoft.com/office/drawing/2014/main" id="{8FCBA93E-C9F4-52CA-34AC-BE48E9EFA296}"/>
              </a:ext>
            </a:extLst>
          </p:cNvPr>
          <p:cNvSpPr>
            <a:spLocks noGrp="1"/>
          </p:cNvSpPr>
          <p:nvPr>
            <p:ph type="body" sz="quarter" idx="12" hasCustomPrompt="1"/>
          </p:nvPr>
        </p:nvSpPr>
        <p:spPr>
          <a:xfrm>
            <a:off x="564975" y="1498973"/>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Highlight</a:t>
            </a:r>
          </a:p>
        </p:txBody>
      </p:sp>
    </p:spTree>
    <p:extLst>
      <p:ext uri="{BB962C8B-B14F-4D97-AF65-F5344CB8AC3E}">
        <p14:creationId xmlns:p14="http://schemas.microsoft.com/office/powerpoint/2010/main" val="172276293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2">
    <p:bg>
      <p:bgRef idx="1001">
        <a:schemeClr val="bg2"/>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6833" y="2436850"/>
            <a:ext cx="4936879" cy="2483069"/>
          </a:xfrm>
        </p:spPr>
        <p:txBody>
          <a:bodyPr/>
          <a:lstStyle>
            <a:lvl1pPr>
              <a:lnSpc>
                <a:spcPct val="100000"/>
              </a:lnSpc>
              <a:defRPr sz="4000" b="1" i="0">
                <a:latin typeface="Lato Black" panose="020F0502020204030203" pitchFamily="34" charset="0"/>
                <a:ea typeface="Lato Black" panose="020F0502020204030203" pitchFamily="34" charset="0"/>
                <a:cs typeface="Lato Black" panose="020F0502020204030203" pitchFamily="34" charset="0"/>
              </a:defRPr>
            </a:lvl1pPr>
          </a:lstStyle>
          <a:p>
            <a:r>
              <a:rPr lang="es-MX"/>
              <a:t>Section Title </a:t>
            </a:r>
            <a:br>
              <a:rPr lang="es-MX"/>
            </a:br>
            <a:r>
              <a:rPr lang="es-MX"/>
              <a:t>Goes Here</a:t>
            </a:r>
            <a:endParaRPr lang="en-US"/>
          </a:p>
        </p:txBody>
      </p:sp>
      <p:cxnSp>
        <p:nvCxnSpPr>
          <p:cNvPr id="29" name="Conector recto 28">
            <a:extLst>
              <a:ext uri="{FF2B5EF4-FFF2-40B4-BE49-F238E27FC236}">
                <a16:creationId xmlns:a16="http://schemas.microsoft.com/office/drawing/2014/main" id="{CFB3B5E0-A927-CF21-34CD-642B82C3EB31}"/>
              </a:ext>
            </a:extLst>
          </p:cNvPr>
          <p:cNvCxnSpPr>
            <a:cxnSpLocks/>
          </p:cNvCxnSpPr>
          <p:nvPr userDrawn="1"/>
        </p:nvCxnSpPr>
        <p:spPr>
          <a:xfrm>
            <a:off x="550863" y="2222863"/>
            <a:ext cx="6078537" cy="0"/>
          </a:xfrm>
          <a:prstGeom prst="line">
            <a:avLst/>
          </a:prstGeom>
          <a:noFill/>
          <a:ln w="6350" cap="flat" cmpd="sng" algn="ctr">
            <a:solidFill>
              <a:srgbClr val="EAE8ED"/>
            </a:solidFill>
            <a:prstDash val="solid"/>
            <a:miter lim="800000"/>
          </a:ln>
          <a:effectLst/>
        </p:spPr>
      </p:cxnSp>
      <p:grpSp>
        <p:nvGrpSpPr>
          <p:cNvPr id="31" name="Picture 14">
            <a:extLst>
              <a:ext uri="{FF2B5EF4-FFF2-40B4-BE49-F238E27FC236}">
                <a16:creationId xmlns:a16="http://schemas.microsoft.com/office/drawing/2014/main" id="{425A9D56-1A6B-B956-0AA4-869E9A872445}"/>
              </a:ext>
            </a:extLst>
          </p:cNvPr>
          <p:cNvGrpSpPr/>
          <p:nvPr userDrawn="1"/>
        </p:nvGrpSpPr>
        <p:grpSpPr>
          <a:xfrm>
            <a:off x="576833" y="6208157"/>
            <a:ext cx="545624" cy="343152"/>
            <a:chOff x="5823298" y="6278982"/>
            <a:chExt cx="546264" cy="343554"/>
          </a:xfrm>
        </p:grpSpPr>
        <p:sp>
          <p:nvSpPr>
            <p:cNvPr id="32" name="Forma libre 31">
              <a:extLst>
                <a:ext uri="{FF2B5EF4-FFF2-40B4-BE49-F238E27FC236}">
                  <a16:creationId xmlns:a16="http://schemas.microsoft.com/office/drawing/2014/main" id="{399137A4-8D91-DD29-9DF9-5DE54740CFCB}"/>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3" name="Forma libre 32">
              <a:extLst>
                <a:ext uri="{FF2B5EF4-FFF2-40B4-BE49-F238E27FC236}">
                  <a16:creationId xmlns:a16="http://schemas.microsoft.com/office/drawing/2014/main" id="{D4E5FCBE-D58C-5588-F7AD-F03781B557D6}"/>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4" name="Forma libre 33">
              <a:extLst>
                <a:ext uri="{FF2B5EF4-FFF2-40B4-BE49-F238E27FC236}">
                  <a16:creationId xmlns:a16="http://schemas.microsoft.com/office/drawing/2014/main" id="{A9EB101E-401E-CA31-410D-6E77A6EF5DCF}"/>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5" name="Forma libre 34">
              <a:extLst>
                <a:ext uri="{FF2B5EF4-FFF2-40B4-BE49-F238E27FC236}">
                  <a16:creationId xmlns:a16="http://schemas.microsoft.com/office/drawing/2014/main" id="{541C7CA9-6768-4934-FE2E-5246143C9EC6}"/>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6" name="Forma libre 35">
              <a:extLst>
                <a:ext uri="{FF2B5EF4-FFF2-40B4-BE49-F238E27FC236}">
                  <a16:creationId xmlns:a16="http://schemas.microsoft.com/office/drawing/2014/main" id="{C12124D3-767C-0D69-C7E0-96C16261D5E9}"/>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23" name="Marcador de posición de imagen 22">
            <a:extLst>
              <a:ext uri="{FF2B5EF4-FFF2-40B4-BE49-F238E27FC236}">
                <a16:creationId xmlns:a16="http://schemas.microsoft.com/office/drawing/2014/main" id="{6584236B-566C-24C9-CD72-A3BE3B0AD6A8}"/>
              </a:ext>
            </a:extLst>
          </p:cNvPr>
          <p:cNvSpPr>
            <a:spLocks noGrp="1"/>
          </p:cNvSpPr>
          <p:nvPr>
            <p:ph type="pic" sz="quarter" idx="10"/>
          </p:nvPr>
        </p:nvSpPr>
        <p:spPr>
          <a:xfrm>
            <a:off x="6096000" y="-700966"/>
            <a:ext cx="8097897" cy="8095280"/>
          </a:xfrm>
          <a:prstGeom prst="ellipse">
            <a:avLst/>
          </a:prstGeom>
        </p:spPr>
        <p:txBody>
          <a:bodyPr/>
          <a:lstStyle>
            <a:lvl1pPr>
              <a:defRPr b="0" i="0">
                <a:latin typeface="Lato" panose="020F0502020204030203" pitchFamily="34" charset="0"/>
              </a:defRPr>
            </a:lvl1pPr>
          </a:lstStyle>
          <a:p>
            <a:r>
              <a:rPr lang="en-US" dirty="0"/>
              <a:t>Click icon to add picture</a:t>
            </a:r>
          </a:p>
        </p:txBody>
      </p:sp>
      <p:sp>
        <p:nvSpPr>
          <p:cNvPr id="37" name="Marcador de texto 50">
            <a:extLst>
              <a:ext uri="{FF2B5EF4-FFF2-40B4-BE49-F238E27FC236}">
                <a16:creationId xmlns:a16="http://schemas.microsoft.com/office/drawing/2014/main" id="{D11877F8-1BF2-C292-59D2-825E05780F19}"/>
              </a:ext>
            </a:extLst>
          </p:cNvPr>
          <p:cNvSpPr>
            <a:spLocks noGrp="1"/>
          </p:cNvSpPr>
          <p:nvPr>
            <p:ph type="body" sz="quarter" idx="12" hasCustomPrompt="1"/>
          </p:nvPr>
        </p:nvSpPr>
        <p:spPr>
          <a:xfrm>
            <a:off x="565150" y="1672157"/>
            <a:ext cx="2747963" cy="306387"/>
          </a:xfrm>
        </p:spPr>
        <p:txBody>
          <a:bodyPr/>
          <a:lstStyle>
            <a:lvl1pPr marL="0" indent="0">
              <a:buNone/>
              <a:defRPr sz="2000" b="0" i="0">
                <a:latin typeface="Lato" panose="020F0502020204030203" pitchFamily="34" charset="0"/>
              </a:defRPr>
            </a:lvl1pPr>
            <a:lvl2pPr>
              <a:defRPr sz="1400"/>
            </a:lvl2pPr>
            <a:lvl3pPr>
              <a:defRPr sz="1400"/>
            </a:lvl3pPr>
            <a:lvl4pPr>
              <a:defRPr sz="1400"/>
            </a:lvl4pPr>
            <a:lvl5pPr>
              <a:defRPr sz="1400"/>
            </a:lvl5pPr>
          </a:lstStyle>
          <a:p>
            <a:pPr lvl="0"/>
            <a:r>
              <a:rPr lang="en-US" dirty="0"/>
              <a:t>Section #</a:t>
            </a:r>
          </a:p>
        </p:txBody>
      </p:sp>
    </p:spTree>
    <p:extLst>
      <p:ext uri="{BB962C8B-B14F-4D97-AF65-F5344CB8AC3E}">
        <p14:creationId xmlns:p14="http://schemas.microsoft.com/office/powerpoint/2010/main" val="310497043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3">
    <p:bg>
      <p:bgRef idx="1001">
        <a:schemeClr val="bg1"/>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DA9B2FD-96BE-54C2-EC93-12F30CDBEFF9}"/>
              </a:ext>
            </a:extLst>
          </p:cNvPr>
          <p:cNvSpPr/>
          <p:nvPr userDrawn="1"/>
        </p:nvSpPr>
        <p:spPr>
          <a:xfrm>
            <a:off x="-1" y="0"/>
            <a:ext cx="6096001" cy="6858000"/>
          </a:xfrm>
          <a:prstGeom prst="rect">
            <a:avLst/>
          </a:prstGeom>
          <a:gradFill flip="none" rotWithShape="1">
            <a:gsLst>
              <a:gs pos="0">
                <a:srgbClr val="EAE8ED">
                  <a:lumMod val="49980"/>
                </a:srgbClr>
              </a:gs>
              <a:gs pos="36000">
                <a:srgbClr val="1A1D30"/>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6" name="Marcador de posición de imagen 5">
            <a:extLst>
              <a:ext uri="{FF2B5EF4-FFF2-40B4-BE49-F238E27FC236}">
                <a16:creationId xmlns:a16="http://schemas.microsoft.com/office/drawing/2014/main" id="{D4E75380-2342-572B-8F97-53B63567B8FB}"/>
              </a:ext>
            </a:extLst>
          </p:cNvPr>
          <p:cNvSpPr>
            <a:spLocks noGrp="1"/>
          </p:cNvSpPr>
          <p:nvPr>
            <p:ph type="pic" sz="quarter" idx="13"/>
          </p:nvPr>
        </p:nvSpPr>
        <p:spPr>
          <a:xfrm>
            <a:off x="6090544" y="0"/>
            <a:ext cx="6101455" cy="6858000"/>
          </a:xfrm>
        </p:spPr>
        <p:txBody>
          <a:bodyPr/>
          <a:lstStyle>
            <a:lvl1pPr>
              <a:defRPr b="0" i="0">
                <a:latin typeface="Lato" panose="020F0502020204030203" pitchFamily="34" charset="0"/>
              </a:defRPr>
            </a:lvl1pPr>
          </a:lstStyle>
          <a:p>
            <a:r>
              <a:rPr lang="en-US" dirty="0"/>
              <a:t>Click icon to add picture</a:t>
            </a: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6833" y="2199460"/>
            <a:ext cx="5311011" cy="2720460"/>
          </a:xfrm>
        </p:spPr>
        <p:txBody>
          <a:bodyPr/>
          <a:lstStyle>
            <a:lvl1pPr>
              <a:lnSpc>
                <a:spcPct val="90000"/>
              </a:lnSpc>
              <a:defRPr sz="44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Section Title </a:t>
            </a:r>
            <a:br>
              <a:rPr lang="es-MX"/>
            </a:br>
            <a:r>
              <a:rPr lang="es-MX"/>
              <a:t>Goes Here</a:t>
            </a:r>
            <a:endParaRPr lang="en-US"/>
          </a:p>
        </p:txBody>
      </p:sp>
      <p:grpSp>
        <p:nvGrpSpPr>
          <p:cNvPr id="31" name="Picture 14">
            <a:extLst>
              <a:ext uri="{FF2B5EF4-FFF2-40B4-BE49-F238E27FC236}">
                <a16:creationId xmlns:a16="http://schemas.microsoft.com/office/drawing/2014/main" id="{425A9D56-1A6B-B956-0AA4-869E9A872445}"/>
              </a:ext>
            </a:extLst>
          </p:cNvPr>
          <p:cNvGrpSpPr/>
          <p:nvPr userDrawn="1"/>
        </p:nvGrpSpPr>
        <p:grpSpPr>
          <a:xfrm>
            <a:off x="576833" y="6208157"/>
            <a:ext cx="545624" cy="343152"/>
            <a:chOff x="5823298" y="6278982"/>
            <a:chExt cx="546264" cy="343554"/>
          </a:xfrm>
        </p:grpSpPr>
        <p:sp>
          <p:nvSpPr>
            <p:cNvPr id="32" name="Forma libre 31">
              <a:extLst>
                <a:ext uri="{FF2B5EF4-FFF2-40B4-BE49-F238E27FC236}">
                  <a16:creationId xmlns:a16="http://schemas.microsoft.com/office/drawing/2014/main" id="{399137A4-8D91-DD29-9DF9-5DE54740CFCB}"/>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3" name="Forma libre 32">
              <a:extLst>
                <a:ext uri="{FF2B5EF4-FFF2-40B4-BE49-F238E27FC236}">
                  <a16:creationId xmlns:a16="http://schemas.microsoft.com/office/drawing/2014/main" id="{D4E5FCBE-D58C-5588-F7AD-F03781B557D6}"/>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4" name="Forma libre 33">
              <a:extLst>
                <a:ext uri="{FF2B5EF4-FFF2-40B4-BE49-F238E27FC236}">
                  <a16:creationId xmlns:a16="http://schemas.microsoft.com/office/drawing/2014/main" id="{A9EB101E-401E-CA31-410D-6E77A6EF5DCF}"/>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5" name="Forma libre 34">
              <a:extLst>
                <a:ext uri="{FF2B5EF4-FFF2-40B4-BE49-F238E27FC236}">
                  <a16:creationId xmlns:a16="http://schemas.microsoft.com/office/drawing/2014/main" id="{541C7CA9-6768-4934-FE2E-5246143C9EC6}"/>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36" name="Forma libre 35">
              <a:extLst>
                <a:ext uri="{FF2B5EF4-FFF2-40B4-BE49-F238E27FC236}">
                  <a16:creationId xmlns:a16="http://schemas.microsoft.com/office/drawing/2014/main" id="{C12124D3-767C-0D69-C7E0-96C16261D5E9}"/>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9" name="Marcador de texto 50">
            <a:extLst>
              <a:ext uri="{FF2B5EF4-FFF2-40B4-BE49-F238E27FC236}">
                <a16:creationId xmlns:a16="http://schemas.microsoft.com/office/drawing/2014/main" id="{527D38DF-373C-6A84-E308-E423A5AE3081}"/>
              </a:ext>
            </a:extLst>
          </p:cNvPr>
          <p:cNvSpPr>
            <a:spLocks noGrp="1"/>
          </p:cNvSpPr>
          <p:nvPr>
            <p:ph type="body" sz="quarter" idx="12" hasCustomPrompt="1"/>
          </p:nvPr>
        </p:nvSpPr>
        <p:spPr>
          <a:xfrm>
            <a:off x="564975" y="1799665"/>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Section #</a:t>
            </a:r>
          </a:p>
        </p:txBody>
      </p:sp>
    </p:spTree>
    <p:extLst>
      <p:ext uri="{BB962C8B-B14F-4D97-AF65-F5344CB8AC3E}">
        <p14:creationId xmlns:p14="http://schemas.microsoft.com/office/powerpoint/2010/main" val="124016233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2E088D-74BE-207C-8C33-30A34C17EF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6361" y="0"/>
            <a:ext cx="6645639" cy="6858000"/>
          </a:xfrm>
          <a:prstGeom prst="rect">
            <a:avLst/>
          </a:prstGeom>
        </p:spPr>
      </p:pic>
      <p:sp>
        <p:nvSpPr>
          <p:cNvPr id="8" name="Rectángulo 7">
            <a:extLst>
              <a:ext uri="{FF2B5EF4-FFF2-40B4-BE49-F238E27FC236}">
                <a16:creationId xmlns:a16="http://schemas.microsoft.com/office/drawing/2014/main" id="{9DD612B4-C030-346D-1DB7-3EC2C22F7EC6}"/>
              </a:ext>
            </a:extLst>
          </p:cNvPr>
          <p:cNvSpPr/>
          <p:nvPr userDrawn="1"/>
        </p:nvSpPr>
        <p:spPr>
          <a:xfrm>
            <a:off x="0" y="0"/>
            <a:ext cx="8432764"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a:effectLst>
            <a:outerShdw blurRad="519806" dist="356938" algn="l" rotWithShape="0">
              <a:prstClr val="black">
                <a:alpha val="7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cxnSp>
        <p:nvCxnSpPr>
          <p:cNvPr id="9" name="Conector recto 8">
            <a:extLst>
              <a:ext uri="{FF2B5EF4-FFF2-40B4-BE49-F238E27FC236}">
                <a16:creationId xmlns:a16="http://schemas.microsoft.com/office/drawing/2014/main" id="{28E7CDE5-A6F2-3566-E77A-4F3F4ACB37B6}"/>
              </a:ext>
            </a:extLst>
          </p:cNvPr>
          <p:cNvCxnSpPr>
            <a:cxnSpLocks/>
          </p:cNvCxnSpPr>
          <p:nvPr userDrawn="1"/>
        </p:nvCxnSpPr>
        <p:spPr>
          <a:xfrm>
            <a:off x="550863" y="2451970"/>
            <a:ext cx="705588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 name="Grupo 10">
            <a:extLst>
              <a:ext uri="{FF2B5EF4-FFF2-40B4-BE49-F238E27FC236}">
                <a16:creationId xmlns:a16="http://schemas.microsoft.com/office/drawing/2014/main" id="{A6F3E41F-F74D-1187-4086-C3A4BDC8DDF1}"/>
              </a:ext>
            </a:extLst>
          </p:cNvPr>
          <p:cNvGrpSpPr/>
          <p:nvPr userDrawn="1"/>
        </p:nvGrpSpPr>
        <p:grpSpPr>
          <a:xfrm>
            <a:off x="550863" y="5567600"/>
            <a:ext cx="774894" cy="487369"/>
            <a:chOff x="5823297" y="7169110"/>
            <a:chExt cx="1430705" cy="899841"/>
          </a:xfrm>
        </p:grpSpPr>
        <p:sp>
          <p:nvSpPr>
            <p:cNvPr id="12" name="Elipse 11">
              <a:extLst>
                <a:ext uri="{FF2B5EF4-FFF2-40B4-BE49-F238E27FC236}">
                  <a16:creationId xmlns:a16="http://schemas.microsoft.com/office/drawing/2014/main" id="{83DD92BA-D523-5A10-2E11-3403E8C71834}"/>
                </a:ext>
              </a:extLst>
            </p:cNvPr>
            <p:cNvSpPr/>
            <p:nvPr/>
          </p:nvSpPr>
          <p:spPr>
            <a:xfrm>
              <a:off x="6354987" y="7169110"/>
              <a:ext cx="899015" cy="8997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grpSp>
          <p:nvGrpSpPr>
            <p:cNvPr id="13" name="Picture 14">
              <a:extLst>
                <a:ext uri="{FF2B5EF4-FFF2-40B4-BE49-F238E27FC236}">
                  <a16:creationId xmlns:a16="http://schemas.microsoft.com/office/drawing/2014/main" id="{1BC5148B-F9D3-962B-7850-A8C946075517}"/>
                </a:ext>
              </a:extLst>
            </p:cNvPr>
            <p:cNvGrpSpPr/>
            <p:nvPr/>
          </p:nvGrpSpPr>
          <p:grpSpPr>
            <a:xfrm>
              <a:off x="5823297" y="7169161"/>
              <a:ext cx="1430705" cy="899790"/>
              <a:chOff x="5823298" y="6278983"/>
              <a:chExt cx="546264" cy="343553"/>
            </a:xfrm>
          </p:grpSpPr>
          <p:sp>
            <p:nvSpPr>
              <p:cNvPr id="14" name="Forma libre 13">
                <a:extLst>
                  <a:ext uri="{FF2B5EF4-FFF2-40B4-BE49-F238E27FC236}">
                    <a16:creationId xmlns:a16="http://schemas.microsoft.com/office/drawing/2014/main" id="{8BA0500A-E2EA-1D68-0CF5-371F93134FC3}"/>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endParaRPr lang="en-US" b="0" i="0" dirty="0">
                  <a:latin typeface="Lato" panose="020F0502020204030203" pitchFamily="34" charset="0"/>
                </a:endParaRPr>
              </a:p>
            </p:txBody>
          </p:sp>
          <p:sp>
            <p:nvSpPr>
              <p:cNvPr id="15" name="Forma libre 14">
                <a:extLst>
                  <a:ext uri="{FF2B5EF4-FFF2-40B4-BE49-F238E27FC236}">
                    <a16:creationId xmlns:a16="http://schemas.microsoft.com/office/drawing/2014/main" id="{CDC297A5-302D-43A6-0B10-E820F636B653}"/>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endParaRPr lang="en-US" b="0" i="0" dirty="0">
                  <a:latin typeface="Lato" panose="020F0502020204030203" pitchFamily="34" charset="0"/>
                </a:endParaRPr>
              </a:p>
            </p:txBody>
          </p:sp>
          <p:sp>
            <p:nvSpPr>
              <p:cNvPr id="16" name="Forma libre 15">
                <a:extLst>
                  <a:ext uri="{FF2B5EF4-FFF2-40B4-BE49-F238E27FC236}">
                    <a16:creationId xmlns:a16="http://schemas.microsoft.com/office/drawing/2014/main" id="{5A625972-6C22-99DB-1DE3-9179CA7B6000}"/>
                  </a:ext>
                </a:extLst>
              </p:cNvPr>
              <p:cNvSpPr/>
              <p:nvPr/>
            </p:nvSpPr>
            <p:spPr>
              <a:xfrm>
                <a:off x="6026305" y="6278983"/>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E17139"/>
              </a:solidFill>
              <a:ln w="928" cap="flat">
                <a:noFill/>
                <a:prstDash val="solid"/>
                <a:miter/>
              </a:ln>
            </p:spPr>
            <p:txBody>
              <a:bodyPr rtlCol="0" anchor="ctr"/>
              <a:lstStyle/>
              <a:p>
                <a:endParaRPr lang="en-US" b="0" i="0" dirty="0">
                  <a:latin typeface="Lato" panose="020F0502020204030203" pitchFamily="34" charset="0"/>
                </a:endParaRPr>
              </a:p>
            </p:txBody>
          </p:sp>
          <p:sp>
            <p:nvSpPr>
              <p:cNvPr id="17" name="Forma libre 16">
                <a:extLst>
                  <a:ext uri="{FF2B5EF4-FFF2-40B4-BE49-F238E27FC236}">
                    <a16:creationId xmlns:a16="http://schemas.microsoft.com/office/drawing/2014/main" id="{C256E89E-4615-E73D-0793-06019AE4BE8A}"/>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chemeClr val="bg1"/>
              </a:solidFill>
              <a:ln w="928" cap="flat">
                <a:noFill/>
                <a:prstDash val="solid"/>
                <a:miter/>
              </a:ln>
            </p:spPr>
            <p:txBody>
              <a:bodyPr rtlCol="0" anchor="ctr"/>
              <a:lstStyle/>
              <a:p>
                <a:endParaRPr lang="en-US" b="0" i="0" dirty="0">
                  <a:latin typeface="Lato" panose="020F0502020204030203" pitchFamily="34" charset="0"/>
                </a:endParaRPr>
              </a:p>
            </p:txBody>
          </p:sp>
          <p:sp>
            <p:nvSpPr>
              <p:cNvPr id="18" name="Forma libre 17">
                <a:extLst>
                  <a:ext uri="{FF2B5EF4-FFF2-40B4-BE49-F238E27FC236}">
                    <a16:creationId xmlns:a16="http://schemas.microsoft.com/office/drawing/2014/main" id="{8582D379-762A-6118-C329-1FF1FD335893}"/>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chemeClr val="bg1"/>
              </a:solidFill>
              <a:ln w="928" cap="flat">
                <a:noFill/>
                <a:prstDash val="solid"/>
                <a:miter/>
              </a:ln>
            </p:spPr>
            <p:txBody>
              <a:bodyPr rtlCol="0" anchor="ctr"/>
              <a:lstStyle/>
              <a:p>
                <a:endParaRPr lang="en-US" b="0" i="0" dirty="0">
                  <a:latin typeface="Lato" panose="020F0502020204030203" pitchFamily="34" charset="0"/>
                </a:endParaRPr>
              </a:p>
            </p:txBody>
          </p:sp>
        </p:grpSp>
      </p:grpSp>
      <p:cxnSp>
        <p:nvCxnSpPr>
          <p:cNvPr id="21" name="Conector recto 20">
            <a:extLst>
              <a:ext uri="{FF2B5EF4-FFF2-40B4-BE49-F238E27FC236}">
                <a16:creationId xmlns:a16="http://schemas.microsoft.com/office/drawing/2014/main" id="{9E29B47A-7562-0622-DBFC-5B6C116ABFB4}"/>
              </a:ext>
            </a:extLst>
          </p:cNvPr>
          <p:cNvCxnSpPr>
            <a:cxnSpLocks/>
          </p:cNvCxnSpPr>
          <p:nvPr userDrawn="1"/>
        </p:nvCxnSpPr>
        <p:spPr>
          <a:xfrm>
            <a:off x="539948" y="3301647"/>
            <a:ext cx="22658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196CF9ED-4098-37B4-13C9-DF3DA7F2276F}"/>
              </a:ext>
            </a:extLst>
          </p:cNvPr>
          <p:cNvCxnSpPr>
            <a:cxnSpLocks/>
          </p:cNvCxnSpPr>
          <p:nvPr userDrawn="1"/>
        </p:nvCxnSpPr>
        <p:spPr>
          <a:xfrm>
            <a:off x="3082732" y="3301647"/>
            <a:ext cx="22658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D4B87A82-4929-0B02-93CD-722DC7DEE736}"/>
              </a:ext>
            </a:extLst>
          </p:cNvPr>
          <p:cNvCxnSpPr>
            <a:cxnSpLocks/>
          </p:cNvCxnSpPr>
          <p:nvPr userDrawn="1"/>
        </p:nvCxnSpPr>
        <p:spPr>
          <a:xfrm>
            <a:off x="5625516" y="3301647"/>
            <a:ext cx="22658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2022 Control v Exposed. All Rights Reserved.">
            <a:extLst>
              <a:ext uri="{FF2B5EF4-FFF2-40B4-BE49-F238E27FC236}">
                <a16:creationId xmlns:a16="http://schemas.microsoft.com/office/drawing/2014/main" id="{6BB5A650-5CDF-75DD-5B15-4AF3DD9F17BE}"/>
              </a:ext>
            </a:extLst>
          </p:cNvPr>
          <p:cNvSpPr txBox="1"/>
          <p:nvPr userDrawn="1"/>
        </p:nvSpPr>
        <p:spPr>
          <a:xfrm>
            <a:off x="550863" y="6409183"/>
            <a:ext cx="2117567" cy="12311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algn="l" defTabSz="914400">
              <a:spcBef>
                <a:spcPts val="1000"/>
              </a:spcBef>
              <a:defRPr sz="800">
                <a:solidFill>
                  <a:srgbClr val="FFFFFF"/>
                </a:solidFill>
              </a:defRPr>
            </a:lvl1pPr>
          </a:lstStyle>
          <a:p>
            <a:pPr algn="ctr"/>
            <a:r>
              <a:rPr b="0" i="0" dirty="0">
                <a:latin typeface="Lato" panose="020F0502020204030203" pitchFamily="34" charset="0"/>
              </a:rPr>
              <a:t>©202</a:t>
            </a:r>
            <a:r>
              <a:rPr lang="en-GB" b="0" i="0" dirty="0">
                <a:latin typeface="Lato" panose="020F0502020204030203" pitchFamily="34" charset="0"/>
              </a:rPr>
              <a:t>4</a:t>
            </a:r>
            <a:r>
              <a:rPr b="0" i="0" dirty="0">
                <a:latin typeface="Lato" panose="020F0502020204030203" pitchFamily="34" charset="0"/>
              </a:rPr>
              <a:t> Control v Exposed. All Rights Reserved.</a:t>
            </a:r>
          </a:p>
        </p:txBody>
      </p:sp>
      <p:sp>
        <p:nvSpPr>
          <p:cNvPr id="41" name="Marcador de texto 36">
            <a:extLst>
              <a:ext uri="{FF2B5EF4-FFF2-40B4-BE49-F238E27FC236}">
                <a16:creationId xmlns:a16="http://schemas.microsoft.com/office/drawing/2014/main" id="{2DFB3D1F-6B11-AB06-9295-6DC5CB168EC9}"/>
              </a:ext>
            </a:extLst>
          </p:cNvPr>
          <p:cNvSpPr>
            <a:spLocks noGrp="1"/>
          </p:cNvSpPr>
          <p:nvPr>
            <p:ph type="body" sz="quarter" idx="14" hasCustomPrompt="1"/>
          </p:nvPr>
        </p:nvSpPr>
        <p:spPr>
          <a:xfrm>
            <a:off x="565085" y="3452469"/>
            <a:ext cx="2210918" cy="610283"/>
          </a:xfrm>
        </p:spPr>
        <p:txBody>
          <a:bodyPr/>
          <a:lstStyle>
            <a:lvl1pPr marL="0" indent="0">
              <a:lnSpc>
                <a:spcPct val="100000"/>
              </a:lnSpc>
              <a:buNone/>
              <a:defRPr sz="12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Information</a:t>
            </a:r>
          </a:p>
        </p:txBody>
      </p:sp>
      <p:sp>
        <p:nvSpPr>
          <p:cNvPr id="42" name="Marcador de texto 36">
            <a:extLst>
              <a:ext uri="{FF2B5EF4-FFF2-40B4-BE49-F238E27FC236}">
                <a16:creationId xmlns:a16="http://schemas.microsoft.com/office/drawing/2014/main" id="{F239455C-B2F3-35E9-C287-54C3CF769C70}"/>
              </a:ext>
            </a:extLst>
          </p:cNvPr>
          <p:cNvSpPr>
            <a:spLocks noGrp="1"/>
          </p:cNvSpPr>
          <p:nvPr>
            <p:ph type="body" sz="quarter" idx="11" hasCustomPrompt="1"/>
          </p:nvPr>
        </p:nvSpPr>
        <p:spPr>
          <a:xfrm>
            <a:off x="565085" y="2990831"/>
            <a:ext cx="2210918" cy="222250"/>
          </a:xfrm>
        </p:spPr>
        <p:txBody>
          <a:bodyPr/>
          <a:lstStyle>
            <a:lvl1pPr marL="0" indent="0">
              <a:buNone/>
              <a:defRPr sz="14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Location</a:t>
            </a:r>
          </a:p>
        </p:txBody>
      </p:sp>
      <p:sp>
        <p:nvSpPr>
          <p:cNvPr id="43" name="Marcador de texto 36">
            <a:extLst>
              <a:ext uri="{FF2B5EF4-FFF2-40B4-BE49-F238E27FC236}">
                <a16:creationId xmlns:a16="http://schemas.microsoft.com/office/drawing/2014/main" id="{0C223223-0535-E959-A937-5A125C90732B}"/>
              </a:ext>
            </a:extLst>
          </p:cNvPr>
          <p:cNvSpPr>
            <a:spLocks noGrp="1"/>
          </p:cNvSpPr>
          <p:nvPr>
            <p:ph type="body" sz="quarter" idx="12" hasCustomPrompt="1"/>
          </p:nvPr>
        </p:nvSpPr>
        <p:spPr>
          <a:xfrm>
            <a:off x="3112977" y="2990831"/>
            <a:ext cx="2210918" cy="222250"/>
          </a:xfrm>
        </p:spPr>
        <p:txBody>
          <a:bodyPr/>
          <a:lstStyle>
            <a:lvl1pPr marL="0" indent="0">
              <a:buNone/>
              <a:defRPr sz="14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Location</a:t>
            </a:r>
          </a:p>
        </p:txBody>
      </p:sp>
      <p:sp>
        <p:nvSpPr>
          <p:cNvPr id="44" name="Marcador de texto 36">
            <a:extLst>
              <a:ext uri="{FF2B5EF4-FFF2-40B4-BE49-F238E27FC236}">
                <a16:creationId xmlns:a16="http://schemas.microsoft.com/office/drawing/2014/main" id="{A2E46AA4-BA9A-D8CD-89B1-3F383424DFDE}"/>
              </a:ext>
            </a:extLst>
          </p:cNvPr>
          <p:cNvSpPr>
            <a:spLocks noGrp="1"/>
          </p:cNvSpPr>
          <p:nvPr>
            <p:ph type="body" sz="quarter" idx="13" hasCustomPrompt="1"/>
          </p:nvPr>
        </p:nvSpPr>
        <p:spPr>
          <a:xfrm>
            <a:off x="5634235" y="2990831"/>
            <a:ext cx="2210918" cy="222250"/>
          </a:xfrm>
        </p:spPr>
        <p:txBody>
          <a:bodyPr/>
          <a:lstStyle>
            <a:lvl1pPr marL="0" indent="0">
              <a:buNone/>
              <a:defRPr sz="14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Location</a:t>
            </a:r>
          </a:p>
        </p:txBody>
      </p:sp>
      <p:sp>
        <p:nvSpPr>
          <p:cNvPr id="45" name="Marcador de texto 36">
            <a:extLst>
              <a:ext uri="{FF2B5EF4-FFF2-40B4-BE49-F238E27FC236}">
                <a16:creationId xmlns:a16="http://schemas.microsoft.com/office/drawing/2014/main" id="{82F81E55-BE3F-35CD-BF1F-74B5C4EF0C4D}"/>
              </a:ext>
            </a:extLst>
          </p:cNvPr>
          <p:cNvSpPr>
            <a:spLocks noGrp="1"/>
          </p:cNvSpPr>
          <p:nvPr>
            <p:ph type="body" sz="quarter" idx="15" hasCustomPrompt="1"/>
          </p:nvPr>
        </p:nvSpPr>
        <p:spPr>
          <a:xfrm>
            <a:off x="3086343" y="3452469"/>
            <a:ext cx="2210918" cy="610283"/>
          </a:xfrm>
        </p:spPr>
        <p:txBody>
          <a:bodyPr/>
          <a:lstStyle>
            <a:lvl1pPr marL="0" indent="0">
              <a:lnSpc>
                <a:spcPct val="100000"/>
              </a:lnSpc>
              <a:buNone/>
              <a:defRPr sz="12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Information</a:t>
            </a:r>
          </a:p>
        </p:txBody>
      </p:sp>
      <p:sp>
        <p:nvSpPr>
          <p:cNvPr id="46" name="Marcador de texto 36">
            <a:extLst>
              <a:ext uri="{FF2B5EF4-FFF2-40B4-BE49-F238E27FC236}">
                <a16:creationId xmlns:a16="http://schemas.microsoft.com/office/drawing/2014/main" id="{A4D97E65-072C-7BC5-4015-09884C7D3B02}"/>
              </a:ext>
            </a:extLst>
          </p:cNvPr>
          <p:cNvSpPr>
            <a:spLocks noGrp="1"/>
          </p:cNvSpPr>
          <p:nvPr>
            <p:ph type="body" sz="quarter" idx="16" hasCustomPrompt="1"/>
          </p:nvPr>
        </p:nvSpPr>
        <p:spPr>
          <a:xfrm>
            <a:off x="5625356" y="3452469"/>
            <a:ext cx="2210918" cy="610283"/>
          </a:xfrm>
        </p:spPr>
        <p:txBody>
          <a:bodyPr/>
          <a:lstStyle>
            <a:lvl1pPr marL="0" indent="0">
              <a:lnSpc>
                <a:spcPct val="100000"/>
              </a:lnSpc>
              <a:buNone/>
              <a:defRPr sz="12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Information</a:t>
            </a:r>
          </a:p>
        </p:txBody>
      </p:sp>
      <p:sp>
        <p:nvSpPr>
          <p:cNvPr id="47" name="Marcador de texto 36">
            <a:extLst>
              <a:ext uri="{FF2B5EF4-FFF2-40B4-BE49-F238E27FC236}">
                <a16:creationId xmlns:a16="http://schemas.microsoft.com/office/drawing/2014/main" id="{D9D48FE1-327A-77DF-B487-637FA7E71CF6}"/>
              </a:ext>
            </a:extLst>
          </p:cNvPr>
          <p:cNvSpPr>
            <a:spLocks noGrp="1"/>
          </p:cNvSpPr>
          <p:nvPr>
            <p:ph type="body" sz="quarter" idx="17" hasCustomPrompt="1"/>
          </p:nvPr>
        </p:nvSpPr>
        <p:spPr>
          <a:xfrm>
            <a:off x="565084" y="4721976"/>
            <a:ext cx="3838239" cy="610283"/>
          </a:xfrm>
        </p:spPr>
        <p:txBody>
          <a:bodyPr/>
          <a:lstStyle>
            <a:lvl1pPr marL="0" indent="0">
              <a:lnSpc>
                <a:spcPct val="100000"/>
              </a:lnSpc>
              <a:buNone/>
              <a:defRPr sz="12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Information</a:t>
            </a:r>
          </a:p>
        </p:txBody>
      </p:sp>
      <p:sp>
        <p:nvSpPr>
          <p:cNvPr id="49" name="Marcador de texto 48">
            <a:extLst>
              <a:ext uri="{FF2B5EF4-FFF2-40B4-BE49-F238E27FC236}">
                <a16:creationId xmlns:a16="http://schemas.microsoft.com/office/drawing/2014/main" id="{D10B68EE-8F35-E5B8-B06C-D99795598A9F}"/>
              </a:ext>
            </a:extLst>
          </p:cNvPr>
          <p:cNvSpPr>
            <a:spLocks noGrp="1"/>
          </p:cNvSpPr>
          <p:nvPr>
            <p:ph type="body" sz="quarter" idx="18" hasCustomPrompt="1"/>
          </p:nvPr>
        </p:nvSpPr>
        <p:spPr>
          <a:xfrm>
            <a:off x="578147" y="1355109"/>
            <a:ext cx="5141912" cy="849313"/>
          </a:xfrm>
        </p:spPr>
        <p:txBody>
          <a:bodyPr/>
          <a:lstStyle>
            <a:lvl1pPr marL="0" indent="0">
              <a:buNone/>
              <a:defRPr sz="54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lvl="0"/>
            <a:r>
              <a:rPr lang="en-US"/>
              <a:t>Thank You</a:t>
            </a:r>
          </a:p>
        </p:txBody>
      </p:sp>
    </p:spTree>
    <p:extLst>
      <p:ext uri="{BB962C8B-B14F-4D97-AF65-F5344CB8AC3E}">
        <p14:creationId xmlns:p14="http://schemas.microsoft.com/office/powerpoint/2010/main" val="2737530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2">
    <p:bg>
      <p:bgPr>
        <a:gradFill>
          <a:gsLst>
            <a:gs pos="0">
              <a:schemeClr val="accent3">
                <a:lumMod val="49980"/>
              </a:schemeClr>
            </a:gs>
            <a:gs pos="43000">
              <a:schemeClr val="bg2"/>
            </a:gs>
          </a:gsLst>
          <a:path path="circle">
            <a:fillToRect l="100000" b="100000"/>
          </a:path>
        </a:gra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5053E7AB-E8E5-33A6-D77E-3F07567F3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645639" cy="6858000"/>
          </a:xfrm>
          <a:prstGeom prst="rect">
            <a:avLst/>
          </a:prstGeom>
        </p:spPr>
      </p:pic>
      <p:sp>
        <p:nvSpPr>
          <p:cNvPr id="22" name="Rectángulo 21">
            <a:extLst>
              <a:ext uri="{FF2B5EF4-FFF2-40B4-BE49-F238E27FC236}">
                <a16:creationId xmlns:a16="http://schemas.microsoft.com/office/drawing/2014/main" id="{FABF9445-85ED-21A8-5E44-FAA9FC80819A}"/>
              </a:ext>
            </a:extLst>
          </p:cNvPr>
          <p:cNvSpPr/>
          <p:nvPr userDrawn="1"/>
        </p:nvSpPr>
        <p:spPr>
          <a:xfrm>
            <a:off x="3759235" y="0"/>
            <a:ext cx="8432764" cy="6858000"/>
          </a:xfrm>
          <a:prstGeom prst="rect">
            <a:avLst/>
          </a:prstGeom>
          <a:gradFill flip="none" rotWithShape="1">
            <a:gsLst>
              <a:gs pos="0">
                <a:srgbClr val="EAE8ED">
                  <a:lumMod val="49980"/>
                </a:srgbClr>
              </a:gs>
              <a:gs pos="36000">
                <a:srgbClr val="1A1D30"/>
              </a:gs>
            </a:gsLst>
            <a:path path="circle">
              <a:fillToRect l="100000" b="100000"/>
            </a:path>
            <a:tileRect t="-100000" r="-100000"/>
          </a:gradFill>
          <a:ln w="12700" cap="flat" cmpd="sng" algn="ctr">
            <a:noFill/>
            <a:prstDash val="solid"/>
            <a:miter lim="800000"/>
          </a:ln>
          <a:effectLst>
            <a:outerShdw blurRad="498933" dist="324633" dir="10800000" algn="r" rotWithShape="0">
              <a:prstClr val="black">
                <a:alpha val="58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grpSp>
        <p:nvGrpSpPr>
          <p:cNvPr id="42" name="Grupo 41">
            <a:extLst>
              <a:ext uri="{FF2B5EF4-FFF2-40B4-BE49-F238E27FC236}">
                <a16:creationId xmlns:a16="http://schemas.microsoft.com/office/drawing/2014/main" id="{EEAF3709-53A8-BA48-8308-AF4561876315}"/>
              </a:ext>
            </a:extLst>
          </p:cNvPr>
          <p:cNvGrpSpPr/>
          <p:nvPr userDrawn="1"/>
        </p:nvGrpSpPr>
        <p:grpSpPr>
          <a:xfrm>
            <a:off x="3371781" y="5567600"/>
            <a:ext cx="774894" cy="487369"/>
            <a:chOff x="5823297" y="7169110"/>
            <a:chExt cx="1430705" cy="899841"/>
          </a:xfrm>
        </p:grpSpPr>
        <p:sp>
          <p:nvSpPr>
            <p:cNvPr id="43" name="Elipse 42">
              <a:extLst>
                <a:ext uri="{FF2B5EF4-FFF2-40B4-BE49-F238E27FC236}">
                  <a16:creationId xmlns:a16="http://schemas.microsoft.com/office/drawing/2014/main" id="{D630D359-098D-66E8-6ADA-C351014A15D8}"/>
                </a:ext>
              </a:extLst>
            </p:cNvPr>
            <p:cNvSpPr/>
            <p:nvPr/>
          </p:nvSpPr>
          <p:spPr>
            <a:xfrm>
              <a:off x="6354987" y="7169110"/>
              <a:ext cx="899015" cy="89972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grpSp>
          <p:nvGrpSpPr>
            <p:cNvPr id="44" name="Picture 14">
              <a:extLst>
                <a:ext uri="{FF2B5EF4-FFF2-40B4-BE49-F238E27FC236}">
                  <a16:creationId xmlns:a16="http://schemas.microsoft.com/office/drawing/2014/main" id="{48D163D3-4500-6080-AC5B-BE059ADEA9FD}"/>
                </a:ext>
              </a:extLst>
            </p:cNvPr>
            <p:cNvGrpSpPr/>
            <p:nvPr/>
          </p:nvGrpSpPr>
          <p:grpSpPr>
            <a:xfrm>
              <a:off x="5823297" y="7169161"/>
              <a:ext cx="1430705" cy="899790"/>
              <a:chOff x="5823298" y="6278983"/>
              <a:chExt cx="546264" cy="343553"/>
            </a:xfrm>
          </p:grpSpPr>
          <p:sp>
            <p:nvSpPr>
              <p:cNvPr id="45" name="Forma libre 44">
                <a:extLst>
                  <a:ext uri="{FF2B5EF4-FFF2-40B4-BE49-F238E27FC236}">
                    <a16:creationId xmlns:a16="http://schemas.microsoft.com/office/drawing/2014/main" id="{098F1595-DAB4-1447-4E98-28F5655429D0}"/>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6" name="Forma libre 45">
                <a:extLst>
                  <a:ext uri="{FF2B5EF4-FFF2-40B4-BE49-F238E27FC236}">
                    <a16:creationId xmlns:a16="http://schemas.microsoft.com/office/drawing/2014/main" id="{A9753EFD-D940-180B-6772-A35801722CB2}"/>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7" name="Forma libre 46">
                <a:extLst>
                  <a:ext uri="{FF2B5EF4-FFF2-40B4-BE49-F238E27FC236}">
                    <a16:creationId xmlns:a16="http://schemas.microsoft.com/office/drawing/2014/main" id="{FE5B1C4E-8BD1-B8F0-600A-A66E64BD06AF}"/>
                  </a:ext>
                </a:extLst>
              </p:cNvPr>
              <p:cNvSpPr/>
              <p:nvPr/>
            </p:nvSpPr>
            <p:spPr>
              <a:xfrm>
                <a:off x="6026305" y="6278983"/>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E17139"/>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8" name="Forma libre 47">
                <a:extLst>
                  <a:ext uri="{FF2B5EF4-FFF2-40B4-BE49-F238E27FC236}">
                    <a16:creationId xmlns:a16="http://schemas.microsoft.com/office/drawing/2014/main" id="{EE8F652F-9323-D1D5-9DF3-3316D72C6692}"/>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9" name="Forma libre 48">
                <a:extLst>
                  <a:ext uri="{FF2B5EF4-FFF2-40B4-BE49-F238E27FC236}">
                    <a16:creationId xmlns:a16="http://schemas.microsoft.com/office/drawing/2014/main" id="{4375E473-2E27-908F-2664-3ACC04B3D2CA}"/>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grpSp>
      <p:cxnSp>
        <p:nvCxnSpPr>
          <p:cNvPr id="5" name="Conector recto 4">
            <a:extLst>
              <a:ext uri="{FF2B5EF4-FFF2-40B4-BE49-F238E27FC236}">
                <a16:creationId xmlns:a16="http://schemas.microsoft.com/office/drawing/2014/main" id="{B073B522-BF92-3973-C6C8-431DFE0DD653}"/>
              </a:ext>
            </a:extLst>
          </p:cNvPr>
          <p:cNvCxnSpPr>
            <a:cxnSpLocks/>
          </p:cNvCxnSpPr>
          <p:nvPr userDrawn="1"/>
        </p:nvCxnSpPr>
        <p:spPr>
          <a:xfrm>
            <a:off x="3371781" y="5103560"/>
            <a:ext cx="705588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DF8B0588-7D97-5FEB-F848-E6282630A9CB}"/>
              </a:ext>
            </a:extLst>
          </p:cNvPr>
          <p:cNvSpPr/>
          <p:nvPr userDrawn="1"/>
        </p:nvSpPr>
        <p:spPr>
          <a:xfrm>
            <a:off x="3371781" y="1333263"/>
            <a:ext cx="1316848" cy="374904"/>
          </a:xfrm>
          <a:prstGeom prst="rect">
            <a:avLst/>
          </a:prstGeom>
          <a:no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0" i="0" dirty="0">
              <a:latin typeface="Lato" panose="020F0502020204030203" pitchFamily="34" charset="0"/>
            </a:endParaRPr>
          </a:p>
        </p:txBody>
      </p:sp>
      <p:sp>
        <p:nvSpPr>
          <p:cNvPr id="51" name="Marcador de texto 50">
            <a:extLst>
              <a:ext uri="{FF2B5EF4-FFF2-40B4-BE49-F238E27FC236}">
                <a16:creationId xmlns:a16="http://schemas.microsoft.com/office/drawing/2014/main" id="{2B160533-FC7F-81BB-5853-551F5CEE7550}"/>
              </a:ext>
            </a:extLst>
          </p:cNvPr>
          <p:cNvSpPr>
            <a:spLocks noGrp="1"/>
          </p:cNvSpPr>
          <p:nvPr>
            <p:ph type="body" sz="quarter" idx="12" hasCustomPrompt="1"/>
          </p:nvPr>
        </p:nvSpPr>
        <p:spPr>
          <a:xfrm>
            <a:off x="3485574" y="1371202"/>
            <a:ext cx="1103051" cy="306387"/>
          </a:xfrm>
        </p:spPr>
        <p:txBody>
          <a:bodyPr/>
          <a:lstStyle>
            <a:lvl1pPr marL="0" indent="0" algn="ctr">
              <a:buNone/>
              <a:defRPr sz="1400" b="0" i="0">
                <a:latin typeface="Lato" panose="020F0502020204030203" pitchFamily="34" charset="0"/>
              </a:defRPr>
            </a:lvl1pPr>
            <a:lvl2pPr>
              <a:defRPr sz="1400"/>
            </a:lvl2pPr>
            <a:lvl3pPr>
              <a:defRPr sz="1400"/>
            </a:lvl3pPr>
            <a:lvl4pPr>
              <a:defRPr sz="1400"/>
            </a:lvl4pPr>
            <a:lvl5pPr>
              <a:defRPr sz="1400"/>
            </a:lvl5pPr>
          </a:lstStyle>
          <a:p>
            <a:pPr lvl="0"/>
            <a:r>
              <a:rPr lang="en-US" dirty="0"/>
              <a:t>Date</a:t>
            </a: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3441971" y="2162827"/>
            <a:ext cx="6985695" cy="2483069"/>
          </a:xfrm>
        </p:spPr>
        <p:txBody>
          <a:bodyPr/>
          <a:lstStyle>
            <a:lvl1pPr>
              <a:lnSpc>
                <a:spcPct val="100000"/>
              </a:lnSpc>
              <a:defRPr sz="5400" b="1" i="0">
                <a:latin typeface="Lato Black" panose="020F0502020204030203" pitchFamily="34" charset="0"/>
                <a:ea typeface="Lato Black" panose="020F0502020204030203" pitchFamily="34" charset="0"/>
                <a:cs typeface="Lato Black" panose="020F0502020204030203" pitchFamily="34" charset="0"/>
              </a:defRPr>
            </a:lvl1pPr>
          </a:lstStyle>
          <a:p>
            <a:r>
              <a:rPr lang="es-MX"/>
              <a:t>Presentation Title Goes Here</a:t>
            </a:r>
            <a:endParaRPr lang="en-US"/>
          </a:p>
        </p:txBody>
      </p:sp>
    </p:spTree>
    <p:extLst>
      <p:ext uri="{BB962C8B-B14F-4D97-AF65-F5344CB8AC3E}">
        <p14:creationId xmlns:p14="http://schemas.microsoft.com/office/powerpoint/2010/main" val="429073109"/>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Blank">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A94E1D-D358-1D5D-5CDF-FAF6493A7357}"/>
              </a:ext>
            </a:extLst>
          </p:cNvPr>
          <p:cNvSpPr>
            <a:spLocks noGrp="1"/>
          </p:cNvSpPr>
          <p:nvPr>
            <p:ph type="ctrTitle"/>
          </p:nvPr>
        </p:nvSpPr>
        <p:spPr>
          <a:xfrm>
            <a:off x="1524000" y="1122363"/>
            <a:ext cx="9144000" cy="2387600"/>
          </a:xfrm>
        </p:spPr>
        <p:txBody>
          <a:bodyPr anchor="b"/>
          <a:lstStyle>
            <a:lvl1pPr algn="ctr">
              <a:defRPr sz="6000"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Subtítulo 2">
            <a:extLst>
              <a:ext uri="{FF2B5EF4-FFF2-40B4-BE49-F238E27FC236}">
                <a16:creationId xmlns:a16="http://schemas.microsoft.com/office/drawing/2014/main" id="{A64E46DE-78AC-F6CC-D612-11BF033E3D02}"/>
              </a:ext>
            </a:extLst>
          </p:cNvPr>
          <p:cNvSpPr>
            <a:spLocks noGrp="1"/>
          </p:cNvSpPr>
          <p:nvPr>
            <p:ph type="subTitle" idx="1"/>
          </p:nvPr>
        </p:nvSpPr>
        <p:spPr>
          <a:xfrm>
            <a:off x="1524000" y="3602038"/>
            <a:ext cx="9144000" cy="1655762"/>
          </a:xfrm>
        </p:spPr>
        <p:txBody>
          <a:bodyPr/>
          <a:lstStyle>
            <a:lvl1pPr marL="0" indent="0" algn="ctr">
              <a:buNone/>
              <a:defRPr sz="2400" b="0" i="0">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Marcador de fecha 3">
            <a:extLst>
              <a:ext uri="{FF2B5EF4-FFF2-40B4-BE49-F238E27FC236}">
                <a16:creationId xmlns:a16="http://schemas.microsoft.com/office/drawing/2014/main" id="{8689124A-04DB-C6E7-9D7B-6A1B32F80619}"/>
              </a:ext>
            </a:extLst>
          </p:cNvPr>
          <p:cNvSpPr>
            <a:spLocks noGrp="1"/>
          </p:cNvSpPr>
          <p:nvPr>
            <p:ph type="dt" sz="half" idx="10"/>
          </p:nvPr>
        </p:nvSpPr>
        <p:spPr/>
        <p:txBody>
          <a:bodyPr/>
          <a:lstStyle>
            <a:lvl1pPr>
              <a:defRPr b="0" i="0">
                <a:latin typeface="Lato" panose="020F0502020204030203" pitchFamily="34" charset="0"/>
              </a:defRPr>
            </a:lvl1pPr>
          </a:lstStyle>
          <a:p>
            <a:fld id="{7F3E5513-FFBF-CF41-812E-C7DE35A505E8}" type="datetime1">
              <a:rPr lang="en-US" smtClean="0"/>
              <a:pPr/>
              <a:t>2/28/2025</a:t>
            </a:fld>
            <a:endParaRPr lang="en-US" dirty="0"/>
          </a:p>
        </p:txBody>
      </p:sp>
      <p:sp>
        <p:nvSpPr>
          <p:cNvPr id="5" name="Marcador de pie de página 4">
            <a:extLst>
              <a:ext uri="{FF2B5EF4-FFF2-40B4-BE49-F238E27FC236}">
                <a16:creationId xmlns:a16="http://schemas.microsoft.com/office/drawing/2014/main" id="{83ABA3AC-3A54-02D5-D075-3EA739D4AF1D}"/>
              </a:ext>
            </a:extLst>
          </p:cNvPr>
          <p:cNvSpPr>
            <a:spLocks noGrp="1"/>
          </p:cNvSpPr>
          <p:nvPr>
            <p:ph type="ftr" sz="quarter" idx="11"/>
          </p:nvPr>
        </p:nvSpPr>
        <p:spPr/>
        <p:txBody>
          <a:bodyPr/>
          <a:lstStyle>
            <a:lvl1pPr>
              <a:defRPr b="0" i="0">
                <a:latin typeface="Lato" panose="020F0502020204030203" pitchFamily="34" charset="0"/>
              </a:defRPr>
            </a:lvl1pPr>
          </a:lstStyle>
          <a:p>
            <a:endParaRPr lang="en-US" dirty="0"/>
          </a:p>
        </p:txBody>
      </p:sp>
      <p:sp>
        <p:nvSpPr>
          <p:cNvPr id="6" name="Marcador de número de diapositiva 5">
            <a:extLst>
              <a:ext uri="{FF2B5EF4-FFF2-40B4-BE49-F238E27FC236}">
                <a16:creationId xmlns:a16="http://schemas.microsoft.com/office/drawing/2014/main" id="{010345D5-6BC6-36E3-B719-7222A84C66C9}"/>
              </a:ext>
            </a:extLst>
          </p:cNvPr>
          <p:cNvSpPr>
            <a:spLocks noGrp="1"/>
          </p:cNvSpPr>
          <p:nvPr>
            <p:ph type="sldNum" sz="quarter" idx="12"/>
          </p:nvPr>
        </p:nvSpPr>
        <p:spPr/>
        <p:txBody>
          <a:bodyPr/>
          <a:lstStyle>
            <a:lvl1pPr>
              <a:defRPr b="0" i="0">
                <a:latin typeface="Lato" panose="020F0502020204030203" pitchFamily="34" charset="0"/>
              </a:defRPr>
            </a:lvl1pPr>
          </a:lstStyle>
          <a:p>
            <a:fld id="{9F9A2DD1-F000-9D4F-A9F6-04C34F8560EE}" type="slidenum">
              <a:rPr lang="en-GB" smtClean="0"/>
              <a:pPr/>
              <a:t>‹#›</a:t>
            </a:fld>
            <a:endParaRPr lang="en-GB" dirty="0"/>
          </a:p>
        </p:txBody>
      </p:sp>
    </p:spTree>
    <p:extLst>
      <p:ext uri="{BB962C8B-B14F-4D97-AF65-F5344CB8AC3E}">
        <p14:creationId xmlns:p14="http://schemas.microsoft.com/office/powerpoint/2010/main" val="964742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Lato" panose="020F0502020204030203" pitchFamily="34" charset="0"/>
                <a:ea typeface="Lato" panose="020F0502020204030203" pitchFamily="34" charset="0"/>
                <a:cs typeface="Lato" panose="020F050202020403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Lato" panose="020F0502020204030203" pitchFamily="34" charset="0"/>
              </a:defRPr>
            </a:lvl1pPr>
            <a:lvl2pPr>
              <a:defRPr b="0" i="0">
                <a:latin typeface="Lato" panose="020F0502020204030203" pitchFamily="34" charset="0"/>
              </a:defRPr>
            </a:lvl2pPr>
            <a:lvl3pPr>
              <a:defRPr b="0" i="0">
                <a:latin typeface="Lato" panose="020F0502020204030203" pitchFamily="34" charset="0"/>
              </a:defRPr>
            </a:lvl3pPr>
            <a:lvl4pPr>
              <a:defRPr b="0" i="0">
                <a:latin typeface="Lato" panose="020F0502020204030203" pitchFamily="34" charset="0"/>
              </a:defRPr>
            </a:lvl4pPr>
            <a:lvl5pPr>
              <a:defRPr b="0" i="0">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Lato" panose="020F0502020204030203" pitchFamily="34" charset="0"/>
              </a:defRPr>
            </a:lvl1pPr>
          </a:lstStyle>
          <a:p>
            <a:fld id="{C764DE79-268F-4C1A-8933-263129D2AF90}" type="datetimeFigureOut">
              <a:rPr lang="en-US" smtClean="0"/>
              <a:pPr/>
              <a:t>2/28/2025</a:t>
            </a:fld>
            <a:endParaRPr lang="en-US" dirty="0"/>
          </a:p>
        </p:txBody>
      </p:sp>
      <p:sp>
        <p:nvSpPr>
          <p:cNvPr id="5" name="Footer Placeholder 4"/>
          <p:cNvSpPr>
            <a:spLocks noGrp="1"/>
          </p:cNvSpPr>
          <p:nvPr>
            <p:ph type="ftr" sz="quarter" idx="11"/>
          </p:nvPr>
        </p:nvSpPr>
        <p:spPr/>
        <p:txBody>
          <a:bodyPr/>
          <a:lstStyle>
            <a:lvl1pPr>
              <a:defRPr b="0" i="0">
                <a:latin typeface="Lato" panose="020F0502020204030203"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Lato" panose="020F0502020204030203" pitchFamily="34" charset="0"/>
              </a:defRPr>
            </a:lvl1pPr>
          </a:lstStyle>
          <a:p>
            <a:fld id="{48F63A3B-78C7-47BE-AE5E-E10140E04643}" type="slidenum">
              <a:rPr lang="en-US" smtClean="0"/>
              <a:pPr/>
              <a:t>‹#›</a:t>
            </a:fld>
            <a:endParaRPr lang="en-US" dirty="0"/>
          </a:p>
        </p:txBody>
      </p:sp>
      <p:pic>
        <p:nvPicPr>
          <p:cNvPr id="7" name="Imagen 4">
            <a:extLst>
              <a:ext uri="{FF2B5EF4-FFF2-40B4-BE49-F238E27FC236}">
                <a16:creationId xmlns:a16="http://schemas.microsoft.com/office/drawing/2014/main" id="{62489CA6-2AB2-4BFF-958A-F3B39B1FA9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48" y="0"/>
            <a:ext cx="695126" cy="6858000"/>
          </a:xfrm>
          <a:prstGeom prst="rect">
            <a:avLst/>
          </a:prstGeom>
        </p:spPr>
      </p:pic>
      <p:pic>
        <p:nvPicPr>
          <p:cNvPr id="8" name="Graphic 7">
            <a:extLst>
              <a:ext uri="{FF2B5EF4-FFF2-40B4-BE49-F238E27FC236}">
                <a16:creationId xmlns:a16="http://schemas.microsoft.com/office/drawing/2014/main" id="{818954FB-D589-BF49-5669-C1788ED2289D}"/>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97877" y="6116011"/>
            <a:ext cx="768109" cy="480681"/>
          </a:xfrm>
          <a:prstGeom prst="rect">
            <a:avLst/>
          </a:prstGeom>
        </p:spPr>
      </p:pic>
    </p:spTree>
    <p:extLst>
      <p:ext uri="{BB962C8B-B14F-4D97-AF65-F5344CB8AC3E}">
        <p14:creationId xmlns:p14="http://schemas.microsoft.com/office/powerpoint/2010/main" val="351678642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ontent Slide 2">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C97F9D1-AE0C-FF1C-30D3-7B85AC2A01AF}"/>
              </a:ext>
            </a:extLst>
          </p:cNvPr>
          <p:cNvSpPr/>
          <p:nvPr userDrawn="1"/>
        </p:nvSpPr>
        <p:spPr>
          <a:xfrm>
            <a:off x="0" y="0"/>
            <a:ext cx="3339101"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2037" y="2714731"/>
            <a:ext cx="2243082" cy="1607388"/>
          </a:xfrm>
        </p:spPr>
        <p:txBody>
          <a:bodyPr anchor="ctr"/>
          <a:lstStyle>
            <a:lvl1pPr algn="l">
              <a:lnSpc>
                <a:spcPct val="90000"/>
              </a:lnSpc>
              <a:defRPr sz="36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7" name="Marcador de texto 50">
            <a:extLst>
              <a:ext uri="{FF2B5EF4-FFF2-40B4-BE49-F238E27FC236}">
                <a16:creationId xmlns:a16="http://schemas.microsoft.com/office/drawing/2014/main" id="{8FCBA93E-C9F4-52CA-34AC-BE48E9EFA296}"/>
              </a:ext>
            </a:extLst>
          </p:cNvPr>
          <p:cNvSpPr>
            <a:spLocks noGrp="1"/>
          </p:cNvSpPr>
          <p:nvPr>
            <p:ph type="body" sz="quarter" idx="12" hasCustomPrompt="1"/>
          </p:nvPr>
        </p:nvSpPr>
        <p:spPr>
          <a:xfrm>
            <a:off x="564975" y="1498973"/>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Highlight</a:t>
            </a:r>
          </a:p>
        </p:txBody>
      </p:sp>
      <p:grpSp>
        <p:nvGrpSpPr>
          <p:cNvPr id="5" name="Picture 14">
            <a:extLst>
              <a:ext uri="{FF2B5EF4-FFF2-40B4-BE49-F238E27FC236}">
                <a16:creationId xmlns:a16="http://schemas.microsoft.com/office/drawing/2014/main" id="{DC095BC6-4139-CB9F-53E5-E0CA73870922}"/>
              </a:ext>
            </a:extLst>
          </p:cNvPr>
          <p:cNvGrpSpPr/>
          <p:nvPr userDrawn="1"/>
        </p:nvGrpSpPr>
        <p:grpSpPr>
          <a:xfrm>
            <a:off x="619254" y="6208157"/>
            <a:ext cx="545624" cy="343152"/>
            <a:chOff x="5823298" y="6278982"/>
            <a:chExt cx="546264" cy="343554"/>
          </a:xfrm>
        </p:grpSpPr>
        <p:sp>
          <p:nvSpPr>
            <p:cNvPr id="6" name="Forma libre 15">
              <a:extLst>
                <a:ext uri="{FF2B5EF4-FFF2-40B4-BE49-F238E27FC236}">
                  <a16:creationId xmlns:a16="http://schemas.microsoft.com/office/drawing/2014/main" id="{D411CEEF-6460-2F3F-3A3E-1D56A039E110}"/>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16">
              <a:extLst>
                <a:ext uri="{FF2B5EF4-FFF2-40B4-BE49-F238E27FC236}">
                  <a16:creationId xmlns:a16="http://schemas.microsoft.com/office/drawing/2014/main" id="{75D21805-58B7-185C-449D-2ECB0BE20FEE}"/>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17">
              <a:extLst>
                <a:ext uri="{FF2B5EF4-FFF2-40B4-BE49-F238E27FC236}">
                  <a16:creationId xmlns:a16="http://schemas.microsoft.com/office/drawing/2014/main" id="{84473032-5D27-1F50-BADD-9DF148A8C9EC}"/>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0" name="Forma libre 18">
              <a:extLst>
                <a:ext uri="{FF2B5EF4-FFF2-40B4-BE49-F238E27FC236}">
                  <a16:creationId xmlns:a16="http://schemas.microsoft.com/office/drawing/2014/main" id="{179B2223-B260-816C-135D-C9A76762BFA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1" name="Forma libre 19">
              <a:extLst>
                <a:ext uri="{FF2B5EF4-FFF2-40B4-BE49-F238E27FC236}">
                  <a16:creationId xmlns:a16="http://schemas.microsoft.com/office/drawing/2014/main" id="{3D230870-3ABE-8F0B-2C72-4FDEEDB4C7F9}"/>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12" name="Marcador de número de diapositiva 5">
            <a:extLst>
              <a:ext uri="{FF2B5EF4-FFF2-40B4-BE49-F238E27FC236}">
                <a16:creationId xmlns:a16="http://schemas.microsoft.com/office/drawing/2014/main" id="{2B9D2C72-1D2C-B823-93C4-0A64E3A3A3F6}"/>
              </a:ext>
            </a:extLst>
          </p:cNvPr>
          <p:cNvSpPr>
            <a:spLocks noGrp="1"/>
          </p:cNvSpPr>
          <p:nvPr>
            <p:ph type="sldNum" sz="quarter" idx="13"/>
          </p:nvPr>
        </p:nvSpPr>
        <p:spPr>
          <a:xfrm>
            <a:off x="11363929" y="6186164"/>
            <a:ext cx="418826" cy="365125"/>
          </a:xfrm>
        </p:spPr>
        <p:txBody>
          <a:bodyPr/>
          <a:lstStyle>
            <a:lvl1pPr>
              <a:defRPr b="0" i="0">
                <a:solidFill>
                  <a:schemeClr val="tx1"/>
                </a:solidFill>
                <a:latin typeface="Lato" panose="020F0502020204030203" pitchFamily="34" charset="0"/>
              </a:defRPr>
            </a:lvl1pPr>
          </a:lstStyle>
          <a:p>
            <a:fld id="{9F9A2DD1-F000-9D4F-A9F6-04C34F8560EE}" type="slidenum">
              <a:rPr lang="es-AR" smtClean="0"/>
              <a:pPr/>
              <a:t>‹#›</a:t>
            </a:fld>
            <a:endParaRPr lang="en-US" dirty="0"/>
          </a:p>
        </p:txBody>
      </p:sp>
    </p:spTree>
    <p:extLst>
      <p:ext uri="{BB962C8B-B14F-4D97-AF65-F5344CB8AC3E}">
        <p14:creationId xmlns:p14="http://schemas.microsoft.com/office/powerpoint/2010/main" val="361814300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ull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DF6D6C-E015-2F48-9E81-BBB04CDEE07A}"/>
              </a:ext>
            </a:extLst>
          </p:cNvPr>
          <p:cNvSpPr/>
          <p:nvPr userDrawn="1"/>
        </p:nvSpPr>
        <p:spPr>
          <a:xfrm>
            <a:off x="-46122" y="0"/>
            <a:ext cx="12238121" cy="687303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5" name="Rectangle 4">
            <a:extLst>
              <a:ext uri="{FF2B5EF4-FFF2-40B4-BE49-F238E27FC236}">
                <a16:creationId xmlns:a16="http://schemas.microsoft.com/office/drawing/2014/main" id="{8E973A44-C8AC-1443-BF48-79E3579D3947}"/>
              </a:ext>
            </a:extLst>
          </p:cNvPr>
          <p:cNvSpPr/>
          <p:nvPr userDrawn="1"/>
        </p:nvSpPr>
        <p:spPr>
          <a:xfrm>
            <a:off x="-46125" y="1716261"/>
            <a:ext cx="11780925" cy="39601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23"/>
            <a:endParaRPr lang="en-US" sz="1600" dirty="0">
              <a:solidFill>
                <a:srgbClr val="FFFFFF"/>
              </a:solidFill>
              <a:latin typeface="Arial" panose="020B0604020202020204" pitchFamily="34" charset="0"/>
              <a:cs typeface="Arial" panose="020B0604020202020204" pitchFamily="34" charset="0"/>
            </a:endParaRPr>
          </a:p>
        </p:txBody>
      </p:sp>
      <p:sp>
        <p:nvSpPr>
          <p:cNvPr id="9" name="Text Placeholder 4">
            <a:extLst>
              <a:ext uri="{FF2B5EF4-FFF2-40B4-BE49-F238E27FC236}">
                <a16:creationId xmlns:a16="http://schemas.microsoft.com/office/drawing/2014/main" id="{9428D0F7-7087-5347-A61E-4D2A689C3EFD}"/>
              </a:ext>
            </a:extLst>
          </p:cNvPr>
          <p:cNvSpPr>
            <a:spLocks noGrp="1"/>
          </p:cNvSpPr>
          <p:nvPr>
            <p:ph type="body" sz="quarter" idx="11" hasCustomPrompt="1"/>
          </p:nvPr>
        </p:nvSpPr>
        <p:spPr>
          <a:xfrm>
            <a:off x="450850" y="1991923"/>
            <a:ext cx="11002717" cy="3396450"/>
          </a:xfrm>
          <a:prstGeom prst="rect">
            <a:avLst/>
          </a:prstGeom>
        </p:spPr>
        <p:txBody>
          <a:bodyPr/>
          <a:lstStyle>
            <a:lvl1pPr marL="0" marR="0" indent="0" algn="l" defTabSz="914400" rtl="0" eaLnBrk="1" fontAlgn="auto" latinLnBrk="0" hangingPunct="1">
              <a:lnSpc>
                <a:spcPct val="120000"/>
              </a:lnSpc>
              <a:spcBef>
                <a:spcPts val="1000"/>
              </a:spcBef>
              <a:spcAft>
                <a:spcPts val="0"/>
              </a:spcAft>
              <a:buClrTx/>
              <a:buSzTx/>
              <a:buFont typeface="Arial"/>
              <a:buNone/>
              <a:tabLst/>
              <a:defRPr lang="en-US" sz="1400" b="0" i="0" smtClean="0">
                <a:effectLst/>
                <a:latin typeface="Lato" panose="020F0502020204030203" pitchFamily="34" charset="0"/>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marL="0" marR="0" lvl="0" indent="0" algn="l" defTabSz="914400" rtl="0" eaLnBrk="1" fontAlgn="auto" latinLnBrk="0" hangingPunct="1">
              <a:lnSpc>
                <a:spcPct val="120000"/>
              </a:lnSpc>
              <a:spcBef>
                <a:spcPts val="1000"/>
              </a:spcBef>
              <a:spcAft>
                <a:spcPts val="0"/>
              </a:spcAft>
              <a:buClrTx/>
              <a:buSzTx/>
              <a:buFont typeface="Arial"/>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marL="0" marR="0" lvl="0" indent="0" algn="l" defTabSz="914400" rtl="0" eaLnBrk="1" fontAlgn="auto" latinLnBrk="0" hangingPunct="1">
              <a:lnSpc>
                <a:spcPct val="120000"/>
              </a:lnSpc>
              <a:spcBef>
                <a:spcPts val="1000"/>
              </a:spcBef>
              <a:spcAft>
                <a:spcPts val="0"/>
              </a:spcAft>
              <a:buClrTx/>
              <a:buSzTx/>
              <a:buFont typeface="Arial"/>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p:txBody>
      </p:sp>
      <p:sp>
        <p:nvSpPr>
          <p:cNvPr id="11" name="Title 13">
            <a:extLst>
              <a:ext uri="{FF2B5EF4-FFF2-40B4-BE49-F238E27FC236}">
                <a16:creationId xmlns:a16="http://schemas.microsoft.com/office/drawing/2014/main" id="{0DB44D8C-5B85-CC46-874D-20977002F254}"/>
              </a:ext>
            </a:extLst>
          </p:cNvPr>
          <p:cNvSpPr>
            <a:spLocks noGrp="1"/>
          </p:cNvSpPr>
          <p:nvPr>
            <p:ph type="title" hasCustomPrompt="1"/>
          </p:nvPr>
        </p:nvSpPr>
        <p:spPr>
          <a:xfrm>
            <a:off x="458379" y="675588"/>
            <a:ext cx="11276421" cy="506022"/>
          </a:xfrm>
          <a:prstGeom prst="rect">
            <a:avLst/>
          </a:prstGeom>
        </p:spPr>
        <p:txBody>
          <a:bodyPr anchor="b"/>
          <a:lstStyle>
            <a:lvl1pPr algn="l">
              <a:lnSpc>
                <a:spcPct val="75000"/>
              </a:lnSpc>
              <a:defRPr sz="3600" b="0" i="0">
                <a:solidFill>
                  <a:schemeClr val="bg1"/>
                </a:solidFill>
                <a:latin typeface="Lato" panose="020F0502020204030203" pitchFamily="34" charset="0"/>
                <a:ea typeface="Bebas Neue Bold" charset="0"/>
                <a:cs typeface="Bebas Neue Bold" charset="0"/>
              </a:defRPr>
            </a:lvl1pPr>
          </a:lstStyle>
          <a:p>
            <a:r>
              <a:rPr lang="en-US" dirty="0"/>
              <a:t>Slide Title</a:t>
            </a:r>
          </a:p>
        </p:txBody>
      </p:sp>
      <p:pic>
        <p:nvPicPr>
          <p:cNvPr id="2" name="Graphic 1">
            <a:extLst>
              <a:ext uri="{FF2B5EF4-FFF2-40B4-BE49-F238E27FC236}">
                <a16:creationId xmlns:a16="http://schemas.microsoft.com/office/drawing/2014/main" id="{14FC7F3C-2422-3FA8-2BD0-20E4F8293E5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 y="6174027"/>
            <a:ext cx="1046747" cy="250887"/>
          </a:xfrm>
          <a:prstGeom prst="rect">
            <a:avLst/>
          </a:prstGeom>
        </p:spPr>
      </p:pic>
    </p:spTree>
    <p:extLst>
      <p:ext uri="{BB962C8B-B14F-4D97-AF65-F5344CB8AC3E}">
        <p14:creationId xmlns:p14="http://schemas.microsoft.com/office/powerpoint/2010/main" val="424451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Slide 1">
    <p:bg>
      <p:bgRef idx="1001">
        <a:schemeClr val="bg2"/>
      </p:bgRef>
    </p:bg>
    <p:spTree>
      <p:nvGrpSpPr>
        <p:cNvPr id="1" name=""/>
        <p:cNvGrpSpPr/>
        <p:nvPr/>
      </p:nvGrpSpPr>
      <p:grpSpPr>
        <a:xfrm>
          <a:off x="0" y="0"/>
          <a:ext cx="0" cy="0"/>
          <a:chOff x="0" y="0"/>
          <a:chExt cx="0" cy="0"/>
        </a:xfrm>
      </p:grpSpPr>
      <p:sp>
        <p:nvSpPr>
          <p:cNvPr id="51" name="Marcador de texto 50">
            <a:extLst>
              <a:ext uri="{FF2B5EF4-FFF2-40B4-BE49-F238E27FC236}">
                <a16:creationId xmlns:a16="http://schemas.microsoft.com/office/drawing/2014/main" id="{2B160533-FC7F-81BB-5853-551F5CEE7550}"/>
              </a:ext>
            </a:extLst>
          </p:cNvPr>
          <p:cNvSpPr>
            <a:spLocks noGrp="1"/>
          </p:cNvSpPr>
          <p:nvPr>
            <p:ph type="body" sz="quarter" idx="12" hasCustomPrompt="1"/>
          </p:nvPr>
        </p:nvSpPr>
        <p:spPr>
          <a:xfrm>
            <a:off x="565150" y="1346263"/>
            <a:ext cx="2747963" cy="306387"/>
          </a:xfrm>
        </p:spPr>
        <p:txBody>
          <a:bodyPr/>
          <a:lstStyle>
            <a:lvl1pPr marL="0" indent="0">
              <a:buNone/>
              <a:defRPr sz="1400" b="0" i="0">
                <a:latin typeface="Lato" panose="020F0502020204030203" pitchFamily="34" charset="0"/>
              </a:defRPr>
            </a:lvl1pPr>
            <a:lvl2pPr>
              <a:defRPr sz="1400"/>
            </a:lvl2pPr>
            <a:lvl3pPr>
              <a:defRPr sz="1400"/>
            </a:lvl3pPr>
            <a:lvl4pPr>
              <a:defRPr sz="1400"/>
            </a:lvl4pPr>
            <a:lvl5pPr>
              <a:defRPr sz="1400"/>
            </a:lvl5pPr>
          </a:lstStyle>
          <a:p>
            <a:pPr lvl="0"/>
            <a:r>
              <a:rPr lang="en-US" dirty="0"/>
              <a:t>Date Goes Here</a:t>
            </a:r>
          </a:p>
        </p:txBody>
      </p:sp>
      <p:sp>
        <p:nvSpPr>
          <p:cNvPr id="24" name="Marcador de posición de imagen 22">
            <a:extLst>
              <a:ext uri="{FF2B5EF4-FFF2-40B4-BE49-F238E27FC236}">
                <a16:creationId xmlns:a16="http://schemas.microsoft.com/office/drawing/2014/main" id="{9F5FAC61-0052-DF54-CEA1-BD8FB66472C2}"/>
              </a:ext>
            </a:extLst>
          </p:cNvPr>
          <p:cNvSpPr>
            <a:spLocks noGrp="1"/>
          </p:cNvSpPr>
          <p:nvPr>
            <p:ph type="pic" sz="quarter" idx="11"/>
          </p:nvPr>
        </p:nvSpPr>
        <p:spPr>
          <a:xfrm>
            <a:off x="9255125" y="1028705"/>
            <a:ext cx="4910137" cy="4908550"/>
          </a:xfrm>
          <a:prstGeom prst="ellipse">
            <a:avLst/>
          </a:prstGeom>
        </p:spPr>
        <p:txBody>
          <a:bodyPr/>
          <a:lstStyle>
            <a:lvl1pPr>
              <a:defRPr b="0" i="0">
                <a:latin typeface="Lato" panose="020F0502020204030203" pitchFamily="34" charset="0"/>
              </a:defRPr>
            </a:lvl1pPr>
          </a:lstStyle>
          <a:p>
            <a:r>
              <a:rPr lang="en-US" dirty="0"/>
              <a:t>Click icon to add picture</a:t>
            </a:r>
          </a:p>
        </p:txBody>
      </p:sp>
      <p:sp>
        <p:nvSpPr>
          <p:cNvPr id="23" name="Marcador de posición de imagen 22">
            <a:extLst>
              <a:ext uri="{FF2B5EF4-FFF2-40B4-BE49-F238E27FC236}">
                <a16:creationId xmlns:a16="http://schemas.microsoft.com/office/drawing/2014/main" id="{6584236B-566C-24C9-CD72-A3BE3B0AD6A8}"/>
              </a:ext>
            </a:extLst>
          </p:cNvPr>
          <p:cNvSpPr>
            <a:spLocks noGrp="1"/>
          </p:cNvSpPr>
          <p:nvPr>
            <p:ph type="pic" sz="quarter" idx="10"/>
          </p:nvPr>
        </p:nvSpPr>
        <p:spPr>
          <a:xfrm>
            <a:off x="5497513" y="1028705"/>
            <a:ext cx="4910137" cy="4908550"/>
          </a:xfrm>
          <a:prstGeom prst="ellipse">
            <a:avLst/>
          </a:prstGeom>
        </p:spPr>
        <p:txBody>
          <a:bodyPr/>
          <a:lstStyle>
            <a:lvl1pPr>
              <a:defRPr b="0" i="0">
                <a:latin typeface="Lato" panose="020F0502020204030203" pitchFamily="34" charset="0"/>
              </a:defRPr>
            </a:lvl1pPr>
          </a:lstStyle>
          <a:p>
            <a:r>
              <a:rPr lang="en-US" dirty="0"/>
              <a:t>Click icon to add picture</a:t>
            </a: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375" y="2162827"/>
            <a:ext cx="4936879" cy="2483069"/>
          </a:xfrm>
        </p:spPr>
        <p:txBody>
          <a:bodyPr/>
          <a:lstStyle>
            <a:lvl1pPr>
              <a:lnSpc>
                <a:spcPct val="100000"/>
              </a:lnSpc>
              <a:defRPr b="1" i="0">
                <a:latin typeface="Lato Black" panose="020F0502020204030203" pitchFamily="34" charset="0"/>
                <a:ea typeface="Lato Black" panose="020F0502020204030203" pitchFamily="34" charset="0"/>
                <a:cs typeface="Lato Black" panose="020F0502020204030203" pitchFamily="34" charset="0"/>
              </a:defRPr>
            </a:lvl1pPr>
          </a:lstStyle>
          <a:p>
            <a:r>
              <a:rPr lang="es-MX" err="1"/>
              <a:t>Presentation</a:t>
            </a:r>
            <a:r>
              <a:rPr lang="es-MX"/>
              <a:t> </a:t>
            </a:r>
            <a:r>
              <a:rPr lang="es-MX" err="1"/>
              <a:t>Title</a:t>
            </a:r>
            <a:r>
              <a:rPr lang="es-MX"/>
              <a:t> </a:t>
            </a:r>
            <a:r>
              <a:rPr lang="es-MX" err="1"/>
              <a:t>Goes</a:t>
            </a:r>
            <a:r>
              <a:rPr lang="es-MX"/>
              <a:t> Here</a:t>
            </a:r>
            <a:endParaRPr lang="en-US"/>
          </a:p>
        </p:txBody>
      </p:sp>
      <p:cxnSp>
        <p:nvCxnSpPr>
          <p:cNvPr id="14" name="Conector recto 13">
            <a:extLst>
              <a:ext uri="{FF2B5EF4-FFF2-40B4-BE49-F238E27FC236}">
                <a16:creationId xmlns:a16="http://schemas.microsoft.com/office/drawing/2014/main" id="{BE2BA502-2E8F-5D19-D2FB-9C7488D8D46A}"/>
              </a:ext>
            </a:extLst>
          </p:cNvPr>
          <p:cNvCxnSpPr>
            <a:cxnSpLocks/>
          </p:cNvCxnSpPr>
          <p:nvPr userDrawn="1"/>
        </p:nvCxnSpPr>
        <p:spPr>
          <a:xfrm>
            <a:off x="569119" y="5293970"/>
            <a:ext cx="612262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4567FCE5-7AC7-B01A-2D15-036DF9F8D25C}"/>
              </a:ext>
            </a:extLst>
          </p:cNvPr>
          <p:cNvCxnSpPr>
            <a:cxnSpLocks/>
          </p:cNvCxnSpPr>
          <p:nvPr userDrawn="1"/>
        </p:nvCxnSpPr>
        <p:spPr>
          <a:xfrm>
            <a:off x="569119" y="1733352"/>
            <a:ext cx="993913"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2" name="Grupo 41">
            <a:extLst>
              <a:ext uri="{FF2B5EF4-FFF2-40B4-BE49-F238E27FC236}">
                <a16:creationId xmlns:a16="http://schemas.microsoft.com/office/drawing/2014/main" id="{EEAF3709-53A8-BA48-8308-AF4561876315}"/>
              </a:ext>
            </a:extLst>
          </p:cNvPr>
          <p:cNvGrpSpPr/>
          <p:nvPr userDrawn="1"/>
        </p:nvGrpSpPr>
        <p:grpSpPr>
          <a:xfrm>
            <a:off x="569119" y="5809358"/>
            <a:ext cx="774894" cy="487369"/>
            <a:chOff x="5823297" y="7169110"/>
            <a:chExt cx="1430705" cy="899841"/>
          </a:xfrm>
        </p:grpSpPr>
        <p:sp>
          <p:nvSpPr>
            <p:cNvPr id="43" name="Elipse 42">
              <a:extLst>
                <a:ext uri="{FF2B5EF4-FFF2-40B4-BE49-F238E27FC236}">
                  <a16:creationId xmlns:a16="http://schemas.microsoft.com/office/drawing/2014/main" id="{D630D359-098D-66E8-6ADA-C351014A15D8}"/>
                </a:ext>
              </a:extLst>
            </p:cNvPr>
            <p:cNvSpPr/>
            <p:nvPr/>
          </p:nvSpPr>
          <p:spPr>
            <a:xfrm>
              <a:off x="6354987" y="7169110"/>
              <a:ext cx="899015" cy="89972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grpSp>
          <p:nvGrpSpPr>
            <p:cNvPr id="44" name="Picture 14">
              <a:extLst>
                <a:ext uri="{FF2B5EF4-FFF2-40B4-BE49-F238E27FC236}">
                  <a16:creationId xmlns:a16="http://schemas.microsoft.com/office/drawing/2014/main" id="{48D163D3-4500-6080-AC5B-BE059ADEA9FD}"/>
                </a:ext>
              </a:extLst>
            </p:cNvPr>
            <p:cNvGrpSpPr/>
            <p:nvPr/>
          </p:nvGrpSpPr>
          <p:grpSpPr>
            <a:xfrm>
              <a:off x="5823297" y="7169161"/>
              <a:ext cx="1430705" cy="899790"/>
              <a:chOff x="5823298" y="6278983"/>
              <a:chExt cx="546264" cy="343553"/>
            </a:xfrm>
          </p:grpSpPr>
          <p:sp>
            <p:nvSpPr>
              <p:cNvPr id="45" name="Forma libre 44">
                <a:extLst>
                  <a:ext uri="{FF2B5EF4-FFF2-40B4-BE49-F238E27FC236}">
                    <a16:creationId xmlns:a16="http://schemas.microsoft.com/office/drawing/2014/main" id="{098F1595-DAB4-1447-4E98-28F5655429D0}"/>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6" name="Forma libre 45">
                <a:extLst>
                  <a:ext uri="{FF2B5EF4-FFF2-40B4-BE49-F238E27FC236}">
                    <a16:creationId xmlns:a16="http://schemas.microsoft.com/office/drawing/2014/main" id="{A9753EFD-D940-180B-6772-A35801722CB2}"/>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7" name="Forma libre 46">
                <a:extLst>
                  <a:ext uri="{FF2B5EF4-FFF2-40B4-BE49-F238E27FC236}">
                    <a16:creationId xmlns:a16="http://schemas.microsoft.com/office/drawing/2014/main" id="{FE5B1C4E-8BD1-B8F0-600A-A66E64BD06AF}"/>
                  </a:ext>
                </a:extLst>
              </p:cNvPr>
              <p:cNvSpPr/>
              <p:nvPr/>
            </p:nvSpPr>
            <p:spPr>
              <a:xfrm>
                <a:off x="6026305" y="6278983"/>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E17139"/>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8" name="Forma libre 47">
                <a:extLst>
                  <a:ext uri="{FF2B5EF4-FFF2-40B4-BE49-F238E27FC236}">
                    <a16:creationId xmlns:a16="http://schemas.microsoft.com/office/drawing/2014/main" id="{EE8F652F-9323-D1D5-9DF3-3316D72C6692}"/>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9" name="Forma libre 48">
                <a:extLst>
                  <a:ext uri="{FF2B5EF4-FFF2-40B4-BE49-F238E27FC236}">
                    <a16:creationId xmlns:a16="http://schemas.microsoft.com/office/drawing/2014/main" id="{4375E473-2E27-908F-2664-3ACC04B3D2CA}"/>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grpSp>
    </p:spTree>
    <p:extLst>
      <p:ext uri="{BB962C8B-B14F-4D97-AF65-F5344CB8AC3E}">
        <p14:creationId xmlns:p14="http://schemas.microsoft.com/office/powerpoint/2010/main" val="1751072227"/>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2">
    <p:bg>
      <p:bgPr>
        <a:gradFill>
          <a:gsLst>
            <a:gs pos="0">
              <a:schemeClr val="accent3">
                <a:lumMod val="49980"/>
              </a:schemeClr>
            </a:gs>
            <a:gs pos="43000">
              <a:schemeClr val="bg2"/>
            </a:gs>
          </a:gsLst>
          <a:path path="circle">
            <a:fillToRect l="100000" b="100000"/>
          </a:path>
        </a:gradFill>
        <a:effectLst/>
      </p:bgPr>
    </p:bg>
    <p:spTree>
      <p:nvGrpSpPr>
        <p:cNvPr id="1" name=""/>
        <p:cNvGrpSpPr/>
        <p:nvPr/>
      </p:nvGrpSpPr>
      <p:grpSpPr>
        <a:xfrm>
          <a:off x="0" y="0"/>
          <a:ext cx="0" cy="0"/>
          <a:chOff x="0" y="0"/>
          <a:chExt cx="0" cy="0"/>
        </a:xfrm>
      </p:grpSpPr>
      <p:pic>
        <p:nvPicPr>
          <p:cNvPr id="25" name="Imagen 24">
            <a:extLst>
              <a:ext uri="{FF2B5EF4-FFF2-40B4-BE49-F238E27FC236}">
                <a16:creationId xmlns:a16="http://schemas.microsoft.com/office/drawing/2014/main" id="{5053E7AB-E8E5-33A6-D77E-3F07567F3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645639" cy="6858000"/>
          </a:xfrm>
          <a:prstGeom prst="rect">
            <a:avLst/>
          </a:prstGeom>
        </p:spPr>
      </p:pic>
      <p:sp>
        <p:nvSpPr>
          <p:cNvPr id="22" name="Rectángulo 21">
            <a:extLst>
              <a:ext uri="{FF2B5EF4-FFF2-40B4-BE49-F238E27FC236}">
                <a16:creationId xmlns:a16="http://schemas.microsoft.com/office/drawing/2014/main" id="{FABF9445-85ED-21A8-5E44-FAA9FC80819A}"/>
              </a:ext>
            </a:extLst>
          </p:cNvPr>
          <p:cNvSpPr/>
          <p:nvPr userDrawn="1"/>
        </p:nvSpPr>
        <p:spPr>
          <a:xfrm>
            <a:off x="3759235" y="0"/>
            <a:ext cx="8432764" cy="6858000"/>
          </a:xfrm>
          <a:prstGeom prst="rect">
            <a:avLst/>
          </a:prstGeom>
          <a:gradFill flip="none" rotWithShape="1">
            <a:gsLst>
              <a:gs pos="0">
                <a:srgbClr val="EAE8ED">
                  <a:lumMod val="49980"/>
                </a:srgbClr>
              </a:gs>
              <a:gs pos="36000">
                <a:srgbClr val="1A1D30"/>
              </a:gs>
            </a:gsLst>
            <a:path path="circle">
              <a:fillToRect l="100000" b="100000"/>
            </a:path>
            <a:tileRect t="-100000" r="-100000"/>
          </a:gradFill>
          <a:ln w="12700" cap="flat" cmpd="sng" algn="ctr">
            <a:noFill/>
            <a:prstDash val="solid"/>
            <a:miter lim="800000"/>
          </a:ln>
          <a:effectLst>
            <a:outerShdw blurRad="498933" dist="324633" dir="10800000" algn="r" rotWithShape="0">
              <a:prstClr val="black">
                <a:alpha val="58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grpSp>
        <p:nvGrpSpPr>
          <p:cNvPr id="42" name="Grupo 41">
            <a:extLst>
              <a:ext uri="{FF2B5EF4-FFF2-40B4-BE49-F238E27FC236}">
                <a16:creationId xmlns:a16="http://schemas.microsoft.com/office/drawing/2014/main" id="{EEAF3709-53A8-BA48-8308-AF4561876315}"/>
              </a:ext>
            </a:extLst>
          </p:cNvPr>
          <p:cNvGrpSpPr/>
          <p:nvPr userDrawn="1"/>
        </p:nvGrpSpPr>
        <p:grpSpPr>
          <a:xfrm>
            <a:off x="3371781" y="5567600"/>
            <a:ext cx="774894" cy="487369"/>
            <a:chOff x="5823297" y="7169110"/>
            <a:chExt cx="1430705" cy="899841"/>
          </a:xfrm>
        </p:grpSpPr>
        <p:sp>
          <p:nvSpPr>
            <p:cNvPr id="43" name="Elipse 42">
              <a:extLst>
                <a:ext uri="{FF2B5EF4-FFF2-40B4-BE49-F238E27FC236}">
                  <a16:creationId xmlns:a16="http://schemas.microsoft.com/office/drawing/2014/main" id="{D630D359-098D-66E8-6ADA-C351014A15D8}"/>
                </a:ext>
              </a:extLst>
            </p:cNvPr>
            <p:cNvSpPr/>
            <p:nvPr/>
          </p:nvSpPr>
          <p:spPr>
            <a:xfrm>
              <a:off x="6354987" y="7169110"/>
              <a:ext cx="899015" cy="89972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grpSp>
          <p:nvGrpSpPr>
            <p:cNvPr id="44" name="Picture 14">
              <a:extLst>
                <a:ext uri="{FF2B5EF4-FFF2-40B4-BE49-F238E27FC236}">
                  <a16:creationId xmlns:a16="http://schemas.microsoft.com/office/drawing/2014/main" id="{48D163D3-4500-6080-AC5B-BE059ADEA9FD}"/>
                </a:ext>
              </a:extLst>
            </p:cNvPr>
            <p:cNvGrpSpPr/>
            <p:nvPr/>
          </p:nvGrpSpPr>
          <p:grpSpPr>
            <a:xfrm>
              <a:off x="5823297" y="7169161"/>
              <a:ext cx="1430705" cy="899790"/>
              <a:chOff x="5823298" y="6278983"/>
              <a:chExt cx="546264" cy="343553"/>
            </a:xfrm>
          </p:grpSpPr>
          <p:sp>
            <p:nvSpPr>
              <p:cNvPr id="45" name="Forma libre 44">
                <a:extLst>
                  <a:ext uri="{FF2B5EF4-FFF2-40B4-BE49-F238E27FC236}">
                    <a16:creationId xmlns:a16="http://schemas.microsoft.com/office/drawing/2014/main" id="{098F1595-DAB4-1447-4E98-28F5655429D0}"/>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6" name="Forma libre 45">
                <a:extLst>
                  <a:ext uri="{FF2B5EF4-FFF2-40B4-BE49-F238E27FC236}">
                    <a16:creationId xmlns:a16="http://schemas.microsoft.com/office/drawing/2014/main" id="{A9753EFD-D940-180B-6772-A35801722CB2}"/>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7" name="Forma libre 46">
                <a:extLst>
                  <a:ext uri="{FF2B5EF4-FFF2-40B4-BE49-F238E27FC236}">
                    <a16:creationId xmlns:a16="http://schemas.microsoft.com/office/drawing/2014/main" id="{FE5B1C4E-8BD1-B8F0-600A-A66E64BD06AF}"/>
                  </a:ext>
                </a:extLst>
              </p:cNvPr>
              <p:cNvSpPr/>
              <p:nvPr/>
            </p:nvSpPr>
            <p:spPr>
              <a:xfrm>
                <a:off x="6026305" y="6278983"/>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E17139"/>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8" name="Forma libre 47">
                <a:extLst>
                  <a:ext uri="{FF2B5EF4-FFF2-40B4-BE49-F238E27FC236}">
                    <a16:creationId xmlns:a16="http://schemas.microsoft.com/office/drawing/2014/main" id="{EE8F652F-9323-D1D5-9DF3-3316D72C6692}"/>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9" name="Forma libre 48">
                <a:extLst>
                  <a:ext uri="{FF2B5EF4-FFF2-40B4-BE49-F238E27FC236}">
                    <a16:creationId xmlns:a16="http://schemas.microsoft.com/office/drawing/2014/main" id="{4375E473-2E27-908F-2664-3ACC04B3D2CA}"/>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grpSp>
      <p:cxnSp>
        <p:nvCxnSpPr>
          <p:cNvPr id="5" name="Conector recto 4">
            <a:extLst>
              <a:ext uri="{FF2B5EF4-FFF2-40B4-BE49-F238E27FC236}">
                <a16:creationId xmlns:a16="http://schemas.microsoft.com/office/drawing/2014/main" id="{B073B522-BF92-3973-C6C8-431DFE0DD653}"/>
              </a:ext>
            </a:extLst>
          </p:cNvPr>
          <p:cNvCxnSpPr>
            <a:cxnSpLocks/>
          </p:cNvCxnSpPr>
          <p:nvPr userDrawn="1"/>
        </p:nvCxnSpPr>
        <p:spPr>
          <a:xfrm>
            <a:off x="3371781" y="5103560"/>
            <a:ext cx="70558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ángulo 5">
            <a:extLst>
              <a:ext uri="{FF2B5EF4-FFF2-40B4-BE49-F238E27FC236}">
                <a16:creationId xmlns:a16="http://schemas.microsoft.com/office/drawing/2014/main" id="{DF8B0588-7D97-5FEB-F848-E6282630A9CB}"/>
              </a:ext>
            </a:extLst>
          </p:cNvPr>
          <p:cNvSpPr/>
          <p:nvPr userDrawn="1"/>
        </p:nvSpPr>
        <p:spPr>
          <a:xfrm>
            <a:off x="3371781" y="1333263"/>
            <a:ext cx="1316848" cy="374904"/>
          </a:xfrm>
          <a:prstGeom prst="rect">
            <a:avLst/>
          </a:prstGeom>
          <a:noFill/>
          <a:ln w="31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b="0" i="0" dirty="0">
              <a:latin typeface="Lato" panose="020F0502020204030203" pitchFamily="34" charset="0"/>
            </a:endParaRPr>
          </a:p>
        </p:txBody>
      </p:sp>
      <p:sp>
        <p:nvSpPr>
          <p:cNvPr id="51" name="Marcador de texto 50">
            <a:extLst>
              <a:ext uri="{FF2B5EF4-FFF2-40B4-BE49-F238E27FC236}">
                <a16:creationId xmlns:a16="http://schemas.microsoft.com/office/drawing/2014/main" id="{2B160533-FC7F-81BB-5853-551F5CEE7550}"/>
              </a:ext>
            </a:extLst>
          </p:cNvPr>
          <p:cNvSpPr>
            <a:spLocks noGrp="1"/>
          </p:cNvSpPr>
          <p:nvPr>
            <p:ph type="body" sz="quarter" idx="12" hasCustomPrompt="1"/>
          </p:nvPr>
        </p:nvSpPr>
        <p:spPr>
          <a:xfrm>
            <a:off x="3485574" y="1371202"/>
            <a:ext cx="1103051" cy="306387"/>
          </a:xfrm>
        </p:spPr>
        <p:txBody>
          <a:bodyPr/>
          <a:lstStyle>
            <a:lvl1pPr marL="0" indent="0" algn="ctr">
              <a:buNone/>
              <a:defRPr sz="1400" b="0" i="0">
                <a:latin typeface="Lato" panose="020F0502020204030203" pitchFamily="34" charset="0"/>
              </a:defRPr>
            </a:lvl1pPr>
            <a:lvl2pPr>
              <a:defRPr sz="1400"/>
            </a:lvl2pPr>
            <a:lvl3pPr>
              <a:defRPr sz="1400"/>
            </a:lvl3pPr>
            <a:lvl4pPr>
              <a:defRPr sz="1400"/>
            </a:lvl4pPr>
            <a:lvl5pPr>
              <a:defRPr sz="1400"/>
            </a:lvl5pPr>
          </a:lstStyle>
          <a:p>
            <a:pPr lvl="0"/>
            <a:r>
              <a:rPr lang="en-US" dirty="0"/>
              <a:t>Date</a:t>
            </a: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3441971" y="2162827"/>
            <a:ext cx="6985695" cy="2483069"/>
          </a:xfrm>
        </p:spPr>
        <p:txBody>
          <a:bodyPr/>
          <a:lstStyle>
            <a:lvl1pPr>
              <a:lnSpc>
                <a:spcPct val="100000"/>
              </a:lnSpc>
              <a:defRPr sz="5400" b="1" i="0">
                <a:latin typeface="Lato Black" panose="020F0502020204030203" pitchFamily="34" charset="0"/>
                <a:ea typeface="Lato Black" panose="020F0502020204030203" pitchFamily="34" charset="0"/>
                <a:cs typeface="Lato Black" panose="020F0502020204030203" pitchFamily="34" charset="0"/>
              </a:defRPr>
            </a:lvl1pPr>
          </a:lstStyle>
          <a:p>
            <a:r>
              <a:rPr lang="es-MX" err="1"/>
              <a:t>Presentation</a:t>
            </a:r>
            <a:r>
              <a:rPr lang="es-MX"/>
              <a:t> </a:t>
            </a:r>
            <a:r>
              <a:rPr lang="es-MX" err="1"/>
              <a:t>Title</a:t>
            </a:r>
            <a:r>
              <a:rPr lang="es-MX"/>
              <a:t> </a:t>
            </a:r>
            <a:r>
              <a:rPr lang="es-MX" err="1"/>
              <a:t>Goes</a:t>
            </a:r>
            <a:r>
              <a:rPr lang="es-MX"/>
              <a:t> Here</a:t>
            </a:r>
            <a:endParaRPr lang="en-US"/>
          </a:p>
        </p:txBody>
      </p:sp>
    </p:spTree>
    <p:extLst>
      <p:ext uri="{BB962C8B-B14F-4D97-AF65-F5344CB8AC3E}">
        <p14:creationId xmlns:p14="http://schemas.microsoft.com/office/powerpoint/2010/main" val="373658081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entered One Line Title - Dark">
    <p:bg>
      <p:bgPr>
        <a:gradFill flip="none" rotWithShape="1">
          <a:gsLst>
            <a:gs pos="0">
              <a:schemeClr val="accent3">
                <a:lumMod val="49980"/>
              </a:schemeClr>
            </a:gs>
            <a:gs pos="43000">
              <a:schemeClr val="bg2"/>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73872"/>
            <a:ext cx="11017598" cy="679910"/>
          </a:xfrm>
        </p:spPr>
        <p:txBody>
          <a:bodyPr anchor="t"/>
          <a:lstStyle>
            <a:lvl1pPr algn="l">
              <a:lnSpc>
                <a:spcPct val="10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err="1"/>
              <a:t>Title</a:t>
            </a:r>
            <a:r>
              <a:rPr lang="es-MX"/>
              <a:t> </a:t>
            </a:r>
            <a:r>
              <a:rPr lang="es-MX" err="1"/>
              <a:t>Goes</a:t>
            </a:r>
            <a:r>
              <a:rPr lang="es-MX"/>
              <a:t> Here</a:t>
            </a:r>
            <a:endParaRPr lang="en-US"/>
          </a:p>
        </p:txBody>
      </p:sp>
      <p:cxnSp>
        <p:nvCxnSpPr>
          <p:cNvPr id="14" name="Conector recto 13">
            <a:extLst>
              <a:ext uri="{FF2B5EF4-FFF2-40B4-BE49-F238E27FC236}">
                <a16:creationId xmlns:a16="http://schemas.microsoft.com/office/drawing/2014/main" id="{C10CD127-39E6-D295-3387-639F46E1329E}"/>
              </a:ext>
            </a:extLst>
          </p:cNvPr>
          <p:cNvCxnSpPr>
            <a:cxnSpLocks/>
          </p:cNvCxnSpPr>
          <p:nvPr userDrawn="1"/>
        </p:nvCxnSpPr>
        <p:spPr>
          <a:xfrm>
            <a:off x="550863" y="1392158"/>
            <a:ext cx="11053762" cy="0"/>
          </a:xfrm>
          <a:prstGeom prst="line">
            <a:avLst/>
          </a:prstGeom>
          <a:noFill/>
          <a:ln w="6350" cap="flat" cmpd="sng" algn="ctr">
            <a:solidFill>
              <a:srgbClr val="EAE8ED"/>
            </a:solidFill>
            <a:prstDash val="solid"/>
            <a:miter lim="800000"/>
          </a:ln>
          <a:effectLst/>
        </p:spPr>
      </p:cxn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90388" y="6205375"/>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grpSp>
        <p:nvGrpSpPr>
          <p:cNvPr id="3" name="Picture 14">
            <a:extLst>
              <a:ext uri="{FF2B5EF4-FFF2-40B4-BE49-F238E27FC236}">
                <a16:creationId xmlns:a16="http://schemas.microsoft.com/office/drawing/2014/main" id="{BFF8E0C3-DBCF-855E-7203-FF9057CE8E0B}"/>
              </a:ext>
            </a:extLst>
          </p:cNvPr>
          <p:cNvGrpSpPr/>
          <p:nvPr userDrawn="1"/>
        </p:nvGrpSpPr>
        <p:grpSpPr>
          <a:xfrm>
            <a:off x="619254" y="6208157"/>
            <a:ext cx="545624" cy="343152"/>
            <a:chOff x="5823298" y="6278982"/>
            <a:chExt cx="546264" cy="343554"/>
          </a:xfrm>
        </p:grpSpPr>
        <p:sp>
          <p:nvSpPr>
            <p:cNvPr id="4" name="Forma libre 15">
              <a:extLst>
                <a:ext uri="{FF2B5EF4-FFF2-40B4-BE49-F238E27FC236}">
                  <a16:creationId xmlns:a16="http://schemas.microsoft.com/office/drawing/2014/main" id="{DC8940E2-27BD-0851-D2E9-92598FAE0B46}"/>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5" name="Forma libre 16">
              <a:extLst>
                <a:ext uri="{FF2B5EF4-FFF2-40B4-BE49-F238E27FC236}">
                  <a16:creationId xmlns:a16="http://schemas.microsoft.com/office/drawing/2014/main" id="{6DBDBD09-FEED-0937-DBAA-692C79671E2E}"/>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6" name="Forma libre 17">
              <a:extLst>
                <a:ext uri="{FF2B5EF4-FFF2-40B4-BE49-F238E27FC236}">
                  <a16:creationId xmlns:a16="http://schemas.microsoft.com/office/drawing/2014/main" id="{28C43CAB-5D94-2DF1-7713-57039A57833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7" name="Forma libre 18">
              <a:extLst>
                <a:ext uri="{FF2B5EF4-FFF2-40B4-BE49-F238E27FC236}">
                  <a16:creationId xmlns:a16="http://schemas.microsoft.com/office/drawing/2014/main" id="{A681E31A-23A3-F219-0B48-86615454BE0B}"/>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19">
              <a:extLst>
                <a:ext uri="{FF2B5EF4-FFF2-40B4-BE49-F238E27FC236}">
                  <a16:creationId xmlns:a16="http://schemas.microsoft.com/office/drawing/2014/main" id="{5E27C637-9BBB-B762-0011-2761B01BCF49}"/>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32364836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ft Aligned Two Lines Title - Dark">
    <p:bg>
      <p:bgPr>
        <a:gradFill flip="none" rotWithShape="1">
          <a:gsLst>
            <a:gs pos="0">
              <a:schemeClr val="accent3">
                <a:lumMod val="49980"/>
              </a:schemeClr>
            </a:gs>
            <a:gs pos="43000">
              <a:schemeClr val="bg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7272686" cy="1174573"/>
          </a:xfrm>
        </p:spPr>
        <p:txBody>
          <a:bodyPr anchor="ctr"/>
          <a:lstStyle>
            <a:lvl1pPr algn="l">
              <a:lnSpc>
                <a:spcPct val="9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err="1"/>
              <a:t>Title</a:t>
            </a:r>
            <a:r>
              <a:rPr lang="es-MX"/>
              <a:t> </a:t>
            </a:r>
            <a:r>
              <a:rPr lang="es-MX" err="1"/>
              <a:t>Goes</a:t>
            </a:r>
            <a:r>
              <a:rPr lang="es-MX"/>
              <a:t> Here</a:t>
            </a:r>
            <a:endParaRPr lang="en-US"/>
          </a:p>
        </p:txBody>
      </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85380" y="6197160"/>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cxnSp>
        <p:nvCxnSpPr>
          <p:cNvPr id="3" name="Conector recto 2">
            <a:extLst>
              <a:ext uri="{FF2B5EF4-FFF2-40B4-BE49-F238E27FC236}">
                <a16:creationId xmlns:a16="http://schemas.microsoft.com/office/drawing/2014/main" id="{6B3153AC-933F-3B04-6760-849EA80BE83C}"/>
              </a:ext>
            </a:extLst>
          </p:cNvPr>
          <p:cNvCxnSpPr>
            <a:cxnSpLocks/>
          </p:cNvCxnSpPr>
          <p:nvPr userDrawn="1"/>
        </p:nvCxnSpPr>
        <p:spPr>
          <a:xfrm>
            <a:off x="0" y="1841863"/>
            <a:ext cx="116046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 name="Picture 14">
            <a:extLst>
              <a:ext uri="{FF2B5EF4-FFF2-40B4-BE49-F238E27FC236}">
                <a16:creationId xmlns:a16="http://schemas.microsoft.com/office/drawing/2014/main" id="{E91D9FCD-E4E3-39FC-8CD0-D365208EC1DD}"/>
              </a:ext>
            </a:extLst>
          </p:cNvPr>
          <p:cNvGrpSpPr/>
          <p:nvPr userDrawn="1"/>
        </p:nvGrpSpPr>
        <p:grpSpPr>
          <a:xfrm>
            <a:off x="619254" y="6208157"/>
            <a:ext cx="545624" cy="343152"/>
            <a:chOff x="5823298" y="6278982"/>
            <a:chExt cx="546264" cy="343554"/>
          </a:xfrm>
        </p:grpSpPr>
        <p:sp>
          <p:nvSpPr>
            <p:cNvPr id="5" name="Forma libre 15">
              <a:extLst>
                <a:ext uri="{FF2B5EF4-FFF2-40B4-BE49-F238E27FC236}">
                  <a16:creationId xmlns:a16="http://schemas.microsoft.com/office/drawing/2014/main" id="{BF618BE9-6D4C-D0F7-6B2B-75D34BA12E38}"/>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6" name="Forma libre 16">
              <a:extLst>
                <a:ext uri="{FF2B5EF4-FFF2-40B4-BE49-F238E27FC236}">
                  <a16:creationId xmlns:a16="http://schemas.microsoft.com/office/drawing/2014/main" id="{0E3316EB-C131-A454-1A6A-D92CE0C1D643}"/>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7" name="Forma libre 17">
              <a:extLst>
                <a:ext uri="{FF2B5EF4-FFF2-40B4-BE49-F238E27FC236}">
                  <a16:creationId xmlns:a16="http://schemas.microsoft.com/office/drawing/2014/main" id="{99A3BD92-52AC-18E8-4A68-33341D650C46}"/>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18">
              <a:extLst>
                <a:ext uri="{FF2B5EF4-FFF2-40B4-BE49-F238E27FC236}">
                  <a16:creationId xmlns:a16="http://schemas.microsoft.com/office/drawing/2014/main" id="{14486DCC-527B-B8F1-D785-6E373A569A4E}"/>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19">
              <a:extLst>
                <a:ext uri="{FF2B5EF4-FFF2-40B4-BE49-F238E27FC236}">
                  <a16:creationId xmlns:a16="http://schemas.microsoft.com/office/drawing/2014/main" id="{896B6235-4A5C-7E20-BC71-74688A315D22}"/>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14224077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Left Aligned Two Lines Title - Dark">
    <p:bg>
      <p:bgPr>
        <a:gradFill flip="none" rotWithShape="1">
          <a:gsLst>
            <a:gs pos="0">
              <a:schemeClr val="accent3">
                <a:lumMod val="49980"/>
              </a:schemeClr>
            </a:gs>
            <a:gs pos="43000">
              <a:schemeClr val="bg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7272686" cy="1174573"/>
          </a:xfrm>
        </p:spPr>
        <p:txBody>
          <a:bodyPr anchor="ctr"/>
          <a:lstStyle>
            <a:lvl1pPr algn="l">
              <a:lnSpc>
                <a:spcPct val="9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err="1"/>
              <a:t>Title</a:t>
            </a:r>
            <a:r>
              <a:rPr lang="es-MX"/>
              <a:t> </a:t>
            </a:r>
            <a:r>
              <a:rPr lang="es-MX" err="1"/>
              <a:t>Goes</a:t>
            </a:r>
            <a:r>
              <a:rPr lang="es-MX"/>
              <a:t> Here</a:t>
            </a:r>
            <a:endParaRPr lang="en-US"/>
          </a:p>
        </p:txBody>
      </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63940" y="6186164"/>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grpSp>
        <p:nvGrpSpPr>
          <p:cNvPr id="3" name="Picture 14">
            <a:extLst>
              <a:ext uri="{FF2B5EF4-FFF2-40B4-BE49-F238E27FC236}">
                <a16:creationId xmlns:a16="http://schemas.microsoft.com/office/drawing/2014/main" id="{441C175D-E261-C0D8-F80F-D33E91955F73}"/>
              </a:ext>
            </a:extLst>
          </p:cNvPr>
          <p:cNvGrpSpPr/>
          <p:nvPr userDrawn="1"/>
        </p:nvGrpSpPr>
        <p:grpSpPr>
          <a:xfrm>
            <a:off x="619254" y="6208157"/>
            <a:ext cx="545624" cy="343152"/>
            <a:chOff x="5823298" y="6278982"/>
            <a:chExt cx="546264" cy="343554"/>
          </a:xfrm>
        </p:grpSpPr>
        <p:sp>
          <p:nvSpPr>
            <p:cNvPr id="4" name="Forma libre 15">
              <a:extLst>
                <a:ext uri="{FF2B5EF4-FFF2-40B4-BE49-F238E27FC236}">
                  <a16:creationId xmlns:a16="http://schemas.microsoft.com/office/drawing/2014/main" id="{2F1A2AFE-3993-80D4-25BD-A7D5376F5BF7}"/>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5" name="Forma libre 16">
              <a:extLst>
                <a:ext uri="{FF2B5EF4-FFF2-40B4-BE49-F238E27FC236}">
                  <a16:creationId xmlns:a16="http://schemas.microsoft.com/office/drawing/2014/main" id="{EE0C47BC-F564-5252-9178-B79D10B30EEA}"/>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6" name="Forma libre 17">
              <a:extLst>
                <a:ext uri="{FF2B5EF4-FFF2-40B4-BE49-F238E27FC236}">
                  <a16:creationId xmlns:a16="http://schemas.microsoft.com/office/drawing/2014/main" id="{761E3706-C852-5F94-A9E3-9B9D2F8746A7}"/>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7" name="Forma libre 18">
              <a:extLst>
                <a:ext uri="{FF2B5EF4-FFF2-40B4-BE49-F238E27FC236}">
                  <a16:creationId xmlns:a16="http://schemas.microsoft.com/office/drawing/2014/main" id="{4111F136-1C34-B959-FB99-AFF1EA38ECA0}"/>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19">
              <a:extLst>
                <a:ext uri="{FF2B5EF4-FFF2-40B4-BE49-F238E27FC236}">
                  <a16:creationId xmlns:a16="http://schemas.microsoft.com/office/drawing/2014/main" id="{CD4C0E1D-FF76-8D53-44CB-223D129DC156}"/>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1446721919"/>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Left Aligned Two Lines Title - Dark">
    <p:bg>
      <p:bgPr>
        <a:gradFill flip="none" rotWithShape="1">
          <a:gsLst>
            <a:gs pos="0">
              <a:schemeClr val="accent3">
                <a:lumMod val="49980"/>
              </a:schemeClr>
            </a:gs>
            <a:gs pos="43000">
              <a:schemeClr val="bg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7272686" cy="1174573"/>
          </a:xfrm>
        </p:spPr>
        <p:txBody>
          <a:bodyPr anchor="ctr"/>
          <a:lstStyle>
            <a:lvl1pPr algn="l">
              <a:lnSpc>
                <a:spcPct val="9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err="1"/>
              <a:t>Title</a:t>
            </a:r>
            <a:r>
              <a:rPr lang="es-MX"/>
              <a:t> </a:t>
            </a:r>
            <a:r>
              <a:rPr lang="es-MX" err="1"/>
              <a:t>Goes</a:t>
            </a:r>
            <a:r>
              <a:rPr lang="es-MX"/>
              <a:t> Here</a:t>
            </a:r>
            <a:endParaRPr lang="en-US"/>
          </a:p>
        </p:txBody>
      </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75896" y="6186966"/>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grpSp>
        <p:nvGrpSpPr>
          <p:cNvPr id="3" name="Picture 14">
            <a:extLst>
              <a:ext uri="{FF2B5EF4-FFF2-40B4-BE49-F238E27FC236}">
                <a16:creationId xmlns:a16="http://schemas.microsoft.com/office/drawing/2014/main" id="{F6329BC7-5210-31AA-BAFF-2E424BC8E9D7}"/>
              </a:ext>
            </a:extLst>
          </p:cNvPr>
          <p:cNvGrpSpPr/>
          <p:nvPr userDrawn="1"/>
        </p:nvGrpSpPr>
        <p:grpSpPr>
          <a:xfrm>
            <a:off x="619254" y="6208157"/>
            <a:ext cx="545624" cy="343152"/>
            <a:chOff x="5823298" y="6278982"/>
            <a:chExt cx="546264" cy="343554"/>
          </a:xfrm>
        </p:grpSpPr>
        <p:sp>
          <p:nvSpPr>
            <p:cNvPr id="10" name="Forma libre 15">
              <a:extLst>
                <a:ext uri="{FF2B5EF4-FFF2-40B4-BE49-F238E27FC236}">
                  <a16:creationId xmlns:a16="http://schemas.microsoft.com/office/drawing/2014/main" id="{F6C119D2-CE73-E98B-32A5-A447886ADA9F}"/>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1" name="Forma libre 16">
              <a:extLst>
                <a:ext uri="{FF2B5EF4-FFF2-40B4-BE49-F238E27FC236}">
                  <a16:creationId xmlns:a16="http://schemas.microsoft.com/office/drawing/2014/main" id="{615F9F88-2A3C-9241-3BE2-370023B0B824}"/>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2" name="Forma libre 17">
              <a:extLst>
                <a:ext uri="{FF2B5EF4-FFF2-40B4-BE49-F238E27FC236}">
                  <a16:creationId xmlns:a16="http://schemas.microsoft.com/office/drawing/2014/main" id="{943715D1-F379-CC7F-6200-414A77939471}"/>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3" name="Forma libre 18">
              <a:extLst>
                <a:ext uri="{FF2B5EF4-FFF2-40B4-BE49-F238E27FC236}">
                  <a16:creationId xmlns:a16="http://schemas.microsoft.com/office/drawing/2014/main" id="{906057EF-8706-D42B-0197-9453FE11553A}"/>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4" name="Forma libre 19">
              <a:extLst>
                <a:ext uri="{FF2B5EF4-FFF2-40B4-BE49-F238E27FC236}">
                  <a16:creationId xmlns:a16="http://schemas.microsoft.com/office/drawing/2014/main" id="{E63F96EC-4EA1-F95A-5DC4-071198C87792}"/>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376248548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entered One Line Title - Dark">
    <p:bg>
      <p:bgPr>
        <a:gradFill flip="none" rotWithShape="1">
          <a:gsLst>
            <a:gs pos="0">
              <a:schemeClr val="accent3">
                <a:lumMod val="49980"/>
              </a:schemeClr>
            </a:gs>
            <a:gs pos="43000">
              <a:schemeClr val="bg2"/>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73872"/>
            <a:ext cx="11017598" cy="679910"/>
          </a:xfrm>
        </p:spPr>
        <p:txBody>
          <a:bodyPr anchor="t"/>
          <a:lstStyle>
            <a:lvl1pPr algn="ctr">
              <a:lnSpc>
                <a:spcPct val="10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cxnSp>
        <p:nvCxnSpPr>
          <p:cNvPr id="14" name="Conector recto 13">
            <a:extLst>
              <a:ext uri="{FF2B5EF4-FFF2-40B4-BE49-F238E27FC236}">
                <a16:creationId xmlns:a16="http://schemas.microsoft.com/office/drawing/2014/main" id="{C10CD127-39E6-D295-3387-639F46E1329E}"/>
              </a:ext>
            </a:extLst>
          </p:cNvPr>
          <p:cNvCxnSpPr>
            <a:cxnSpLocks/>
          </p:cNvCxnSpPr>
          <p:nvPr userDrawn="1"/>
        </p:nvCxnSpPr>
        <p:spPr>
          <a:xfrm>
            <a:off x="550863" y="1392158"/>
            <a:ext cx="11053762" cy="0"/>
          </a:xfrm>
          <a:prstGeom prst="line">
            <a:avLst/>
          </a:prstGeom>
          <a:noFill/>
          <a:ln w="6350" cap="flat" cmpd="sng" algn="ctr">
            <a:solidFill>
              <a:srgbClr val="EAE8ED"/>
            </a:solidFill>
            <a:prstDash val="solid"/>
            <a:miter lim="800000"/>
          </a:ln>
          <a:effectLst/>
        </p:spPr>
      </p:cxnSp>
      <p:grpSp>
        <p:nvGrpSpPr>
          <p:cNvPr id="15" name="Picture 14">
            <a:extLst>
              <a:ext uri="{FF2B5EF4-FFF2-40B4-BE49-F238E27FC236}">
                <a16:creationId xmlns:a16="http://schemas.microsoft.com/office/drawing/2014/main" id="{CD4D7B00-5741-AD9F-0C60-CF840B41B196}"/>
              </a:ext>
            </a:extLst>
          </p:cNvPr>
          <p:cNvGrpSpPr/>
          <p:nvPr userDrawn="1"/>
        </p:nvGrpSpPr>
        <p:grpSpPr>
          <a:xfrm>
            <a:off x="914220" y="6208157"/>
            <a:ext cx="545624" cy="343152"/>
            <a:chOff x="5823298" y="6278982"/>
            <a:chExt cx="546264" cy="343554"/>
          </a:xfrm>
        </p:grpSpPr>
        <p:sp>
          <p:nvSpPr>
            <p:cNvPr id="16" name="Forma libre 15">
              <a:extLst>
                <a:ext uri="{FF2B5EF4-FFF2-40B4-BE49-F238E27FC236}">
                  <a16:creationId xmlns:a16="http://schemas.microsoft.com/office/drawing/2014/main" id="{8AC92E8E-7990-0A40-AF70-C57107472682}"/>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7" name="Forma libre 16">
              <a:extLst>
                <a:ext uri="{FF2B5EF4-FFF2-40B4-BE49-F238E27FC236}">
                  <a16:creationId xmlns:a16="http://schemas.microsoft.com/office/drawing/2014/main" id="{C795A8A7-3585-8E38-51AD-27436E446FD8}"/>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8" name="Forma libre 17">
              <a:extLst>
                <a:ext uri="{FF2B5EF4-FFF2-40B4-BE49-F238E27FC236}">
                  <a16:creationId xmlns:a16="http://schemas.microsoft.com/office/drawing/2014/main" id="{FD57B33D-9433-1383-F029-51F25ADA073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9" name="Forma libre 18">
              <a:extLst>
                <a:ext uri="{FF2B5EF4-FFF2-40B4-BE49-F238E27FC236}">
                  <a16:creationId xmlns:a16="http://schemas.microsoft.com/office/drawing/2014/main" id="{0E23E5A1-ED1A-AA76-CDD1-0B7A5B276EB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0" name="Forma libre 19">
              <a:extLst>
                <a:ext uri="{FF2B5EF4-FFF2-40B4-BE49-F238E27FC236}">
                  <a16:creationId xmlns:a16="http://schemas.microsoft.com/office/drawing/2014/main" id="{03ABC70F-C7D8-CC83-1208-B849B6504F90}"/>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spTree>
    <p:extLst>
      <p:ext uri="{BB962C8B-B14F-4D97-AF65-F5344CB8AC3E}">
        <p14:creationId xmlns:p14="http://schemas.microsoft.com/office/powerpoint/2010/main" val="226761282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3 Columns- Dark">
    <p:bg>
      <p:bgPr>
        <a:gradFill flip="none" rotWithShape="1">
          <a:gsLst>
            <a:gs pos="0">
              <a:schemeClr val="accent3">
                <a:lumMod val="49980"/>
              </a:schemeClr>
            </a:gs>
            <a:gs pos="43000">
              <a:schemeClr val="bg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4" name="Marcador de texto 23">
            <a:extLst>
              <a:ext uri="{FF2B5EF4-FFF2-40B4-BE49-F238E27FC236}">
                <a16:creationId xmlns:a16="http://schemas.microsoft.com/office/drawing/2014/main" id="{DFBBD6BA-1866-A3D2-DD09-99E75DEED91E}"/>
              </a:ext>
            </a:extLst>
          </p:cNvPr>
          <p:cNvSpPr>
            <a:spLocks noGrp="1"/>
          </p:cNvSpPr>
          <p:nvPr>
            <p:ph type="body" sz="quarter" idx="14" hasCustomPrompt="1"/>
          </p:nvPr>
        </p:nvSpPr>
        <p:spPr>
          <a:xfrm>
            <a:off x="2488156" y="2144051"/>
            <a:ext cx="2839237" cy="234759"/>
          </a:xfrm>
        </p:spPr>
        <p:txBody>
          <a:bodyPr/>
          <a:lstStyle>
            <a:lvl1pPr marL="0" indent="0">
              <a:buNone/>
              <a:defRPr sz="1400" b="0" i="0">
                <a:latin typeface="Lato" panose="020F0502020204030203" pitchFamily="34" charset="0"/>
              </a:defRPr>
            </a:lvl1pPr>
            <a:lvl2pPr>
              <a:defRPr sz="1400"/>
            </a:lvl2pPr>
            <a:lvl3pPr>
              <a:defRPr sz="1400"/>
            </a:lvl3pPr>
            <a:lvl4pPr>
              <a:defRPr sz="1400"/>
            </a:lvl4pPr>
            <a:lvl5pPr>
              <a:defRPr sz="1400"/>
            </a:lvl5pPr>
          </a:lstStyle>
          <a:p>
            <a:pPr lvl="0"/>
            <a:r>
              <a:rPr lang="en-US" dirty="0"/>
              <a:t>Subtitle goes here</a:t>
            </a: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7272686" cy="1174573"/>
          </a:xfrm>
        </p:spPr>
        <p:txBody>
          <a:bodyPr anchor="ctr"/>
          <a:lstStyle>
            <a:lvl1pPr algn="l">
              <a:lnSpc>
                <a:spcPct val="9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err="1"/>
              <a:t>Title</a:t>
            </a:r>
            <a:r>
              <a:rPr lang="es-MX"/>
              <a:t> </a:t>
            </a:r>
            <a:r>
              <a:rPr lang="es-MX" err="1"/>
              <a:t>Goes</a:t>
            </a:r>
            <a:r>
              <a:rPr lang="es-MX"/>
              <a:t> Here</a:t>
            </a:r>
            <a:endParaRPr lang="en-US"/>
          </a:p>
        </p:txBody>
      </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95212" y="6197160"/>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cxnSp>
        <p:nvCxnSpPr>
          <p:cNvPr id="3" name="Conector recto 2">
            <a:extLst>
              <a:ext uri="{FF2B5EF4-FFF2-40B4-BE49-F238E27FC236}">
                <a16:creationId xmlns:a16="http://schemas.microsoft.com/office/drawing/2014/main" id="{6B3153AC-933F-3B04-6760-849EA80BE83C}"/>
              </a:ext>
            </a:extLst>
          </p:cNvPr>
          <p:cNvCxnSpPr>
            <a:cxnSpLocks/>
          </p:cNvCxnSpPr>
          <p:nvPr userDrawn="1"/>
        </p:nvCxnSpPr>
        <p:spPr>
          <a:xfrm>
            <a:off x="0" y="1841863"/>
            <a:ext cx="116046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Marcador de texto 23">
            <a:extLst>
              <a:ext uri="{FF2B5EF4-FFF2-40B4-BE49-F238E27FC236}">
                <a16:creationId xmlns:a16="http://schemas.microsoft.com/office/drawing/2014/main" id="{6098870D-D4C0-F17A-0F4A-356E78F781BB}"/>
              </a:ext>
            </a:extLst>
          </p:cNvPr>
          <p:cNvSpPr>
            <a:spLocks noGrp="1"/>
          </p:cNvSpPr>
          <p:nvPr>
            <p:ph type="body" sz="quarter" idx="15" hasCustomPrompt="1"/>
          </p:nvPr>
        </p:nvSpPr>
        <p:spPr>
          <a:xfrm>
            <a:off x="2488156" y="2549729"/>
            <a:ext cx="2839237" cy="3637236"/>
          </a:xfrm>
        </p:spPr>
        <p:txBody>
          <a:bodyPr/>
          <a:lstStyle>
            <a:lvl1pPr marL="0" indent="0">
              <a:lnSpc>
                <a:spcPct val="100000"/>
              </a:lnSpc>
              <a:buNone/>
              <a:defRPr sz="1100" b="0" i="0">
                <a:latin typeface="Lato" panose="020F0502020204030203" pitchFamily="34" charset="0"/>
              </a:defRPr>
            </a:lvl1pPr>
            <a:lvl2pPr>
              <a:defRPr sz="1400"/>
            </a:lvl2pPr>
            <a:lvl3pPr>
              <a:defRPr sz="1400"/>
            </a:lvl3pPr>
            <a:lvl4pPr>
              <a:defRPr sz="1400"/>
            </a:lvl4pPr>
            <a:lvl5pPr>
              <a:defRPr sz="1400"/>
            </a:lvl5pPr>
          </a:lstStyle>
          <a:p>
            <a:pPr lvl="0"/>
            <a:r>
              <a:rPr lang="en-US" dirty="0"/>
              <a:t>Body text goes here</a:t>
            </a:r>
          </a:p>
        </p:txBody>
      </p:sp>
      <p:sp>
        <p:nvSpPr>
          <p:cNvPr id="30" name="Marcador de texto 23">
            <a:extLst>
              <a:ext uri="{FF2B5EF4-FFF2-40B4-BE49-F238E27FC236}">
                <a16:creationId xmlns:a16="http://schemas.microsoft.com/office/drawing/2014/main" id="{601E1DB1-67A5-599E-FF30-36F65A0218F2}"/>
              </a:ext>
            </a:extLst>
          </p:cNvPr>
          <p:cNvSpPr>
            <a:spLocks noGrp="1"/>
          </p:cNvSpPr>
          <p:nvPr>
            <p:ph type="body" sz="quarter" idx="16" hasCustomPrompt="1"/>
          </p:nvPr>
        </p:nvSpPr>
        <p:spPr>
          <a:xfrm>
            <a:off x="5651486" y="2144051"/>
            <a:ext cx="2839237" cy="234759"/>
          </a:xfrm>
        </p:spPr>
        <p:txBody>
          <a:bodyPr/>
          <a:lstStyle>
            <a:lvl1pPr marL="0" indent="0">
              <a:buNone/>
              <a:defRPr sz="1400" b="0" i="0">
                <a:latin typeface="Lato" panose="020F0502020204030203" pitchFamily="34" charset="0"/>
              </a:defRPr>
            </a:lvl1pPr>
            <a:lvl2pPr>
              <a:defRPr sz="1400"/>
            </a:lvl2pPr>
            <a:lvl3pPr>
              <a:defRPr sz="1400"/>
            </a:lvl3pPr>
            <a:lvl4pPr>
              <a:defRPr sz="1400"/>
            </a:lvl4pPr>
            <a:lvl5pPr>
              <a:defRPr sz="1400"/>
            </a:lvl5pPr>
          </a:lstStyle>
          <a:p>
            <a:pPr lvl="0"/>
            <a:r>
              <a:rPr lang="en-US" dirty="0"/>
              <a:t>Subtitle goes here</a:t>
            </a:r>
          </a:p>
        </p:txBody>
      </p:sp>
      <p:sp>
        <p:nvSpPr>
          <p:cNvPr id="31" name="Marcador de texto 23">
            <a:extLst>
              <a:ext uri="{FF2B5EF4-FFF2-40B4-BE49-F238E27FC236}">
                <a16:creationId xmlns:a16="http://schemas.microsoft.com/office/drawing/2014/main" id="{CDCDF7D1-B507-C5D0-06EB-F9148DB25D6E}"/>
              </a:ext>
            </a:extLst>
          </p:cNvPr>
          <p:cNvSpPr>
            <a:spLocks noGrp="1"/>
          </p:cNvSpPr>
          <p:nvPr>
            <p:ph type="body" sz="quarter" idx="17" hasCustomPrompt="1"/>
          </p:nvPr>
        </p:nvSpPr>
        <p:spPr>
          <a:xfrm>
            <a:off x="5651486" y="2549729"/>
            <a:ext cx="2839237" cy="3637236"/>
          </a:xfrm>
        </p:spPr>
        <p:txBody>
          <a:bodyPr/>
          <a:lstStyle>
            <a:lvl1pPr marL="0" indent="0">
              <a:lnSpc>
                <a:spcPct val="100000"/>
              </a:lnSpc>
              <a:buNone/>
              <a:defRPr sz="1100" b="0" i="0">
                <a:latin typeface="Lato" panose="020F0502020204030203" pitchFamily="34" charset="0"/>
              </a:defRPr>
            </a:lvl1pPr>
            <a:lvl2pPr>
              <a:defRPr sz="1400"/>
            </a:lvl2pPr>
            <a:lvl3pPr>
              <a:defRPr sz="1400"/>
            </a:lvl3pPr>
            <a:lvl4pPr>
              <a:defRPr sz="1400"/>
            </a:lvl4pPr>
            <a:lvl5pPr>
              <a:defRPr sz="1400"/>
            </a:lvl5pPr>
          </a:lstStyle>
          <a:p>
            <a:pPr lvl="0"/>
            <a:r>
              <a:rPr lang="en-US" dirty="0"/>
              <a:t>Body text goes here</a:t>
            </a:r>
          </a:p>
        </p:txBody>
      </p:sp>
      <p:sp>
        <p:nvSpPr>
          <p:cNvPr id="32" name="Marcador de texto 23">
            <a:extLst>
              <a:ext uri="{FF2B5EF4-FFF2-40B4-BE49-F238E27FC236}">
                <a16:creationId xmlns:a16="http://schemas.microsoft.com/office/drawing/2014/main" id="{7E6FFB4B-1534-3FCA-69AA-56640EB2C16D}"/>
              </a:ext>
            </a:extLst>
          </p:cNvPr>
          <p:cNvSpPr>
            <a:spLocks noGrp="1"/>
          </p:cNvSpPr>
          <p:nvPr>
            <p:ph type="body" sz="quarter" idx="18" hasCustomPrompt="1"/>
          </p:nvPr>
        </p:nvSpPr>
        <p:spPr>
          <a:xfrm>
            <a:off x="8765388" y="2144051"/>
            <a:ext cx="2839237" cy="234759"/>
          </a:xfrm>
        </p:spPr>
        <p:txBody>
          <a:bodyPr/>
          <a:lstStyle>
            <a:lvl1pPr marL="0" indent="0">
              <a:buNone/>
              <a:defRPr sz="1400" b="0" i="0">
                <a:latin typeface="Lato" panose="020F0502020204030203" pitchFamily="34" charset="0"/>
              </a:defRPr>
            </a:lvl1pPr>
            <a:lvl2pPr>
              <a:defRPr sz="1400"/>
            </a:lvl2pPr>
            <a:lvl3pPr>
              <a:defRPr sz="1400"/>
            </a:lvl3pPr>
            <a:lvl4pPr>
              <a:defRPr sz="1400"/>
            </a:lvl4pPr>
            <a:lvl5pPr>
              <a:defRPr sz="1400"/>
            </a:lvl5pPr>
          </a:lstStyle>
          <a:p>
            <a:pPr lvl="0"/>
            <a:r>
              <a:rPr lang="en-US" dirty="0"/>
              <a:t>Subtitle goes here</a:t>
            </a:r>
          </a:p>
        </p:txBody>
      </p:sp>
      <p:sp>
        <p:nvSpPr>
          <p:cNvPr id="33" name="Marcador de texto 23">
            <a:extLst>
              <a:ext uri="{FF2B5EF4-FFF2-40B4-BE49-F238E27FC236}">
                <a16:creationId xmlns:a16="http://schemas.microsoft.com/office/drawing/2014/main" id="{9ECC830A-F4FF-2D42-2D62-93C72339455E}"/>
              </a:ext>
            </a:extLst>
          </p:cNvPr>
          <p:cNvSpPr>
            <a:spLocks noGrp="1"/>
          </p:cNvSpPr>
          <p:nvPr>
            <p:ph type="body" sz="quarter" idx="19" hasCustomPrompt="1"/>
          </p:nvPr>
        </p:nvSpPr>
        <p:spPr>
          <a:xfrm>
            <a:off x="8765388" y="2549729"/>
            <a:ext cx="2839237" cy="3637236"/>
          </a:xfrm>
        </p:spPr>
        <p:txBody>
          <a:bodyPr/>
          <a:lstStyle>
            <a:lvl1pPr marL="0" indent="0">
              <a:lnSpc>
                <a:spcPct val="100000"/>
              </a:lnSpc>
              <a:buNone/>
              <a:defRPr sz="1100" b="0" i="0">
                <a:latin typeface="Lato" panose="020F0502020204030203" pitchFamily="34" charset="0"/>
              </a:defRPr>
            </a:lvl1pPr>
            <a:lvl2pPr>
              <a:defRPr sz="1400"/>
            </a:lvl2pPr>
            <a:lvl3pPr>
              <a:defRPr sz="1400"/>
            </a:lvl3pPr>
            <a:lvl4pPr>
              <a:defRPr sz="1400"/>
            </a:lvl4pPr>
            <a:lvl5pPr>
              <a:defRPr sz="1400"/>
            </a:lvl5pPr>
          </a:lstStyle>
          <a:p>
            <a:pPr lvl="0"/>
            <a:r>
              <a:rPr lang="en-US" dirty="0"/>
              <a:t>Body text goes here</a:t>
            </a:r>
          </a:p>
        </p:txBody>
      </p:sp>
      <p:sp>
        <p:nvSpPr>
          <p:cNvPr id="38" name="Marcador de posición de imagen 37">
            <a:extLst>
              <a:ext uri="{FF2B5EF4-FFF2-40B4-BE49-F238E27FC236}">
                <a16:creationId xmlns:a16="http://schemas.microsoft.com/office/drawing/2014/main" id="{B3BA0E3D-1ED7-D8E4-EC78-EB3FC48776FB}"/>
              </a:ext>
            </a:extLst>
          </p:cNvPr>
          <p:cNvSpPr>
            <a:spLocks noGrp="1"/>
          </p:cNvSpPr>
          <p:nvPr>
            <p:ph type="pic" sz="quarter" idx="20"/>
          </p:nvPr>
        </p:nvSpPr>
        <p:spPr>
          <a:xfrm>
            <a:off x="0" y="3416664"/>
            <a:ext cx="2212975" cy="2631712"/>
          </a:xfrm>
        </p:spPr>
        <p:txBody>
          <a:bodyPr/>
          <a:lstStyle>
            <a:lvl1pPr>
              <a:defRPr b="0" i="0">
                <a:latin typeface="Lato" panose="020F0502020204030203" pitchFamily="34" charset="0"/>
              </a:defRPr>
            </a:lvl1pPr>
          </a:lstStyle>
          <a:p>
            <a:r>
              <a:rPr lang="en-US" dirty="0"/>
              <a:t>Click icon to add picture</a:t>
            </a:r>
          </a:p>
        </p:txBody>
      </p:sp>
      <p:grpSp>
        <p:nvGrpSpPr>
          <p:cNvPr id="4" name="Picture 14">
            <a:extLst>
              <a:ext uri="{FF2B5EF4-FFF2-40B4-BE49-F238E27FC236}">
                <a16:creationId xmlns:a16="http://schemas.microsoft.com/office/drawing/2014/main" id="{E9C978C7-5D0F-DC18-A0B2-215943BEC144}"/>
              </a:ext>
            </a:extLst>
          </p:cNvPr>
          <p:cNvGrpSpPr/>
          <p:nvPr userDrawn="1"/>
        </p:nvGrpSpPr>
        <p:grpSpPr>
          <a:xfrm>
            <a:off x="619254" y="6208157"/>
            <a:ext cx="545624" cy="343152"/>
            <a:chOff x="5823298" y="6278982"/>
            <a:chExt cx="546264" cy="343554"/>
          </a:xfrm>
        </p:grpSpPr>
        <p:sp>
          <p:nvSpPr>
            <p:cNvPr id="5" name="Forma libre 15">
              <a:extLst>
                <a:ext uri="{FF2B5EF4-FFF2-40B4-BE49-F238E27FC236}">
                  <a16:creationId xmlns:a16="http://schemas.microsoft.com/office/drawing/2014/main" id="{A38D89A8-D735-C7B4-167E-6DA98ED094DD}"/>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6" name="Forma libre 16">
              <a:extLst>
                <a:ext uri="{FF2B5EF4-FFF2-40B4-BE49-F238E27FC236}">
                  <a16:creationId xmlns:a16="http://schemas.microsoft.com/office/drawing/2014/main" id="{C61A1C60-807C-D269-FFD1-961D906C7266}"/>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7" name="Forma libre 17">
              <a:extLst>
                <a:ext uri="{FF2B5EF4-FFF2-40B4-BE49-F238E27FC236}">
                  <a16:creationId xmlns:a16="http://schemas.microsoft.com/office/drawing/2014/main" id="{11C2B3DB-0D6B-CCA3-8D86-FA28243C43C5}"/>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18">
              <a:extLst>
                <a:ext uri="{FF2B5EF4-FFF2-40B4-BE49-F238E27FC236}">
                  <a16:creationId xmlns:a16="http://schemas.microsoft.com/office/drawing/2014/main" id="{2454B95C-2483-D5B8-F3A3-011CB58E545B}"/>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19">
              <a:extLst>
                <a:ext uri="{FF2B5EF4-FFF2-40B4-BE49-F238E27FC236}">
                  <a16:creationId xmlns:a16="http://schemas.microsoft.com/office/drawing/2014/main" id="{DB830AD1-1677-99C5-C9BB-12A22DD41451}"/>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4214300163"/>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Left Aligned Two Lines Title - Dark">
    <p:bg>
      <p:bgPr>
        <a:gradFill flip="none" rotWithShape="1">
          <a:gsLst>
            <a:gs pos="0">
              <a:schemeClr val="accent3">
                <a:lumMod val="49980"/>
              </a:schemeClr>
            </a:gs>
            <a:gs pos="43000">
              <a:schemeClr val="bg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7272686" cy="1174573"/>
          </a:xfrm>
        </p:spPr>
        <p:txBody>
          <a:bodyPr anchor="ctr"/>
          <a:lstStyle>
            <a:lvl1pPr algn="l">
              <a:lnSpc>
                <a:spcPct val="9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75548" y="6198325"/>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cxnSp>
        <p:nvCxnSpPr>
          <p:cNvPr id="3" name="Conector recto 2">
            <a:extLst>
              <a:ext uri="{FF2B5EF4-FFF2-40B4-BE49-F238E27FC236}">
                <a16:creationId xmlns:a16="http://schemas.microsoft.com/office/drawing/2014/main" id="{6B3153AC-933F-3B04-6760-849EA80BE83C}"/>
              </a:ext>
            </a:extLst>
          </p:cNvPr>
          <p:cNvCxnSpPr>
            <a:cxnSpLocks/>
          </p:cNvCxnSpPr>
          <p:nvPr userDrawn="1"/>
        </p:nvCxnSpPr>
        <p:spPr>
          <a:xfrm>
            <a:off x="0" y="1841863"/>
            <a:ext cx="116046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 name="Picture 14">
            <a:extLst>
              <a:ext uri="{FF2B5EF4-FFF2-40B4-BE49-F238E27FC236}">
                <a16:creationId xmlns:a16="http://schemas.microsoft.com/office/drawing/2014/main" id="{A928D61B-3431-D9BB-1B29-CFD6A717672D}"/>
              </a:ext>
            </a:extLst>
          </p:cNvPr>
          <p:cNvGrpSpPr/>
          <p:nvPr userDrawn="1"/>
        </p:nvGrpSpPr>
        <p:grpSpPr>
          <a:xfrm>
            <a:off x="619254" y="6208157"/>
            <a:ext cx="545624" cy="343152"/>
            <a:chOff x="5823298" y="6278982"/>
            <a:chExt cx="546264" cy="343554"/>
          </a:xfrm>
        </p:grpSpPr>
        <p:sp>
          <p:nvSpPr>
            <p:cNvPr id="5" name="Forma libre 15">
              <a:extLst>
                <a:ext uri="{FF2B5EF4-FFF2-40B4-BE49-F238E27FC236}">
                  <a16:creationId xmlns:a16="http://schemas.microsoft.com/office/drawing/2014/main" id="{868273A5-00AF-D82A-C0EC-ACB04586475A}"/>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6" name="Forma libre 16">
              <a:extLst>
                <a:ext uri="{FF2B5EF4-FFF2-40B4-BE49-F238E27FC236}">
                  <a16:creationId xmlns:a16="http://schemas.microsoft.com/office/drawing/2014/main" id="{CD4851B0-5A1A-E453-46C4-853309A93FE6}"/>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7" name="Forma libre 17">
              <a:extLst>
                <a:ext uri="{FF2B5EF4-FFF2-40B4-BE49-F238E27FC236}">
                  <a16:creationId xmlns:a16="http://schemas.microsoft.com/office/drawing/2014/main" id="{F2D9A0D6-2587-576D-CF77-234C2DCEBB2B}"/>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18">
              <a:extLst>
                <a:ext uri="{FF2B5EF4-FFF2-40B4-BE49-F238E27FC236}">
                  <a16:creationId xmlns:a16="http://schemas.microsoft.com/office/drawing/2014/main" id="{A949BB26-6BD3-DA09-ABE8-F23B5F721B00}"/>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19">
              <a:extLst>
                <a:ext uri="{FF2B5EF4-FFF2-40B4-BE49-F238E27FC236}">
                  <a16:creationId xmlns:a16="http://schemas.microsoft.com/office/drawing/2014/main" id="{8C158D8B-1836-D5B2-E490-9F1187224FF4}"/>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55040897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eft Aligned Three Lines Title - Dark">
    <p:bg>
      <p:bgPr>
        <a:gradFill flip="none" rotWithShape="1">
          <a:gsLst>
            <a:gs pos="0">
              <a:schemeClr val="accent3">
                <a:lumMod val="49980"/>
              </a:schemeClr>
            </a:gs>
            <a:gs pos="43000">
              <a:schemeClr val="bg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4899373" cy="1520143"/>
          </a:xfrm>
        </p:spPr>
        <p:txBody>
          <a:bodyPr anchor="ctr"/>
          <a:lstStyle>
            <a:lvl1pPr algn="l">
              <a:lnSpc>
                <a:spcPct val="9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73761" y="6192495"/>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cxnSp>
        <p:nvCxnSpPr>
          <p:cNvPr id="5" name="Conector recto 4">
            <a:extLst>
              <a:ext uri="{FF2B5EF4-FFF2-40B4-BE49-F238E27FC236}">
                <a16:creationId xmlns:a16="http://schemas.microsoft.com/office/drawing/2014/main" id="{4BD61037-B8CF-7DE3-81AF-9A015C84A676}"/>
              </a:ext>
            </a:extLst>
          </p:cNvPr>
          <p:cNvCxnSpPr>
            <a:cxnSpLocks/>
          </p:cNvCxnSpPr>
          <p:nvPr userDrawn="1"/>
        </p:nvCxnSpPr>
        <p:spPr>
          <a:xfrm>
            <a:off x="-8079" y="2402433"/>
            <a:ext cx="533731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Picture 14">
            <a:extLst>
              <a:ext uri="{FF2B5EF4-FFF2-40B4-BE49-F238E27FC236}">
                <a16:creationId xmlns:a16="http://schemas.microsoft.com/office/drawing/2014/main" id="{8862D0E6-75F7-7A69-A387-3A97A84D4A86}"/>
              </a:ext>
            </a:extLst>
          </p:cNvPr>
          <p:cNvGrpSpPr/>
          <p:nvPr userDrawn="1"/>
        </p:nvGrpSpPr>
        <p:grpSpPr>
          <a:xfrm>
            <a:off x="619254" y="6208157"/>
            <a:ext cx="545624" cy="343152"/>
            <a:chOff x="5823298" y="6278982"/>
            <a:chExt cx="546264" cy="343554"/>
          </a:xfrm>
        </p:grpSpPr>
        <p:sp>
          <p:nvSpPr>
            <p:cNvPr id="4" name="Forma libre 15">
              <a:extLst>
                <a:ext uri="{FF2B5EF4-FFF2-40B4-BE49-F238E27FC236}">
                  <a16:creationId xmlns:a16="http://schemas.microsoft.com/office/drawing/2014/main" id="{AC17B022-5007-0952-5F67-5073CB088E41}"/>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6" name="Forma libre 16">
              <a:extLst>
                <a:ext uri="{FF2B5EF4-FFF2-40B4-BE49-F238E27FC236}">
                  <a16:creationId xmlns:a16="http://schemas.microsoft.com/office/drawing/2014/main" id="{05238E54-60E7-83ED-5FB5-EDE8703FE04C}"/>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7" name="Forma libre 17">
              <a:extLst>
                <a:ext uri="{FF2B5EF4-FFF2-40B4-BE49-F238E27FC236}">
                  <a16:creationId xmlns:a16="http://schemas.microsoft.com/office/drawing/2014/main" id="{A34E1C73-162A-E927-C1A6-7AE0225F6BEF}"/>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18">
              <a:extLst>
                <a:ext uri="{FF2B5EF4-FFF2-40B4-BE49-F238E27FC236}">
                  <a16:creationId xmlns:a16="http://schemas.microsoft.com/office/drawing/2014/main" id="{09A35FFD-29B9-8582-ED73-521C1403E794}"/>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19">
              <a:extLst>
                <a:ext uri="{FF2B5EF4-FFF2-40B4-BE49-F238E27FC236}">
                  <a16:creationId xmlns:a16="http://schemas.microsoft.com/office/drawing/2014/main" id="{E7FF0C9F-CEAB-A5DB-EA27-3066FF2DB373}"/>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1711520862"/>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 Background">
    <p:bg>
      <p:bgPr>
        <a:gradFill flip="none" rotWithShape="1">
          <a:gsLst>
            <a:gs pos="0">
              <a:schemeClr val="accent3">
                <a:lumMod val="49980"/>
              </a:schemeClr>
            </a:gs>
            <a:gs pos="43000">
              <a:schemeClr val="bg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73763" y="6211162"/>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grpSp>
        <p:nvGrpSpPr>
          <p:cNvPr id="2" name="Picture 14">
            <a:extLst>
              <a:ext uri="{FF2B5EF4-FFF2-40B4-BE49-F238E27FC236}">
                <a16:creationId xmlns:a16="http://schemas.microsoft.com/office/drawing/2014/main" id="{59E6408A-333E-6FF6-A84F-9B71C258808E}"/>
              </a:ext>
            </a:extLst>
          </p:cNvPr>
          <p:cNvGrpSpPr/>
          <p:nvPr userDrawn="1"/>
        </p:nvGrpSpPr>
        <p:grpSpPr>
          <a:xfrm>
            <a:off x="619254" y="6208157"/>
            <a:ext cx="545624" cy="343152"/>
            <a:chOff x="5823298" y="6278982"/>
            <a:chExt cx="546264" cy="343554"/>
          </a:xfrm>
        </p:grpSpPr>
        <p:sp>
          <p:nvSpPr>
            <p:cNvPr id="3" name="Forma libre 15">
              <a:extLst>
                <a:ext uri="{FF2B5EF4-FFF2-40B4-BE49-F238E27FC236}">
                  <a16:creationId xmlns:a16="http://schemas.microsoft.com/office/drawing/2014/main" id="{7C219C88-FC6F-BCF2-31B0-7ECA8BA40CB3}"/>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4" name="Forma libre 16">
              <a:extLst>
                <a:ext uri="{FF2B5EF4-FFF2-40B4-BE49-F238E27FC236}">
                  <a16:creationId xmlns:a16="http://schemas.microsoft.com/office/drawing/2014/main" id="{272409BB-539E-F850-A99C-B42658A18540}"/>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5" name="Forma libre 17">
              <a:extLst>
                <a:ext uri="{FF2B5EF4-FFF2-40B4-BE49-F238E27FC236}">
                  <a16:creationId xmlns:a16="http://schemas.microsoft.com/office/drawing/2014/main" id="{ADC19572-8AD5-0361-B72B-A42EBAD090A7}"/>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6" name="Forma libre 18">
              <a:extLst>
                <a:ext uri="{FF2B5EF4-FFF2-40B4-BE49-F238E27FC236}">
                  <a16:creationId xmlns:a16="http://schemas.microsoft.com/office/drawing/2014/main" id="{07948EED-045C-E92C-6B49-C7824B4E3B8B}"/>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7" name="Forma libre 19">
              <a:extLst>
                <a:ext uri="{FF2B5EF4-FFF2-40B4-BE49-F238E27FC236}">
                  <a16:creationId xmlns:a16="http://schemas.microsoft.com/office/drawing/2014/main" id="{AF210C16-B1BB-6FEC-F691-DFF6CD1F196D}"/>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2216628883"/>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ark Background">
    <p:bg>
      <p:bgPr>
        <a:gradFill flip="none" rotWithShape="1">
          <a:gsLst>
            <a:gs pos="0">
              <a:schemeClr val="accent3">
                <a:lumMod val="49980"/>
              </a:schemeClr>
            </a:gs>
            <a:gs pos="43000">
              <a:schemeClr val="bg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81326" y="6226294"/>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grpSp>
        <p:nvGrpSpPr>
          <p:cNvPr id="8" name="Picture 14">
            <a:extLst>
              <a:ext uri="{FF2B5EF4-FFF2-40B4-BE49-F238E27FC236}">
                <a16:creationId xmlns:a16="http://schemas.microsoft.com/office/drawing/2014/main" id="{27827DD3-CF1E-6B21-D69D-99B78A3DF4FA}"/>
              </a:ext>
            </a:extLst>
          </p:cNvPr>
          <p:cNvGrpSpPr/>
          <p:nvPr userDrawn="1"/>
        </p:nvGrpSpPr>
        <p:grpSpPr>
          <a:xfrm>
            <a:off x="619254" y="6208157"/>
            <a:ext cx="545624" cy="343152"/>
            <a:chOff x="5823298" y="6278982"/>
            <a:chExt cx="546264" cy="343554"/>
          </a:xfrm>
        </p:grpSpPr>
        <p:sp>
          <p:nvSpPr>
            <p:cNvPr id="9" name="Forma libre 15">
              <a:extLst>
                <a:ext uri="{FF2B5EF4-FFF2-40B4-BE49-F238E27FC236}">
                  <a16:creationId xmlns:a16="http://schemas.microsoft.com/office/drawing/2014/main" id="{840D33E2-41A6-883C-4D45-80584C9483A6}"/>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0" name="Forma libre 16">
              <a:extLst>
                <a:ext uri="{FF2B5EF4-FFF2-40B4-BE49-F238E27FC236}">
                  <a16:creationId xmlns:a16="http://schemas.microsoft.com/office/drawing/2014/main" id="{5D70EC3A-AB9B-F5AA-65FC-BBC1A2C50A7D}"/>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1" name="Forma libre 17">
              <a:extLst>
                <a:ext uri="{FF2B5EF4-FFF2-40B4-BE49-F238E27FC236}">
                  <a16:creationId xmlns:a16="http://schemas.microsoft.com/office/drawing/2014/main" id="{B29E3D94-9164-8134-B47A-A7AF1AC81CF2}"/>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2" name="Forma libre 18">
              <a:extLst>
                <a:ext uri="{FF2B5EF4-FFF2-40B4-BE49-F238E27FC236}">
                  <a16:creationId xmlns:a16="http://schemas.microsoft.com/office/drawing/2014/main" id="{3D96468C-155A-21A6-2C4A-7C07CC09C8C0}"/>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3" name="Forma libre 19">
              <a:extLst>
                <a:ext uri="{FF2B5EF4-FFF2-40B4-BE49-F238E27FC236}">
                  <a16:creationId xmlns:a16="http://schemas.microsoft.com/office/drawing/2014/main" id="{345185D0-0C85-23BB-AA46-EAA95DF30999}"/>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3704815935"/>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ight Background">
    <p:bg>
      <p:bgPr>
        <a:solidFill>
          <a:schemeClr val="tx1">
            <a:lumMod val="95000"/>
          </a:schemeClr>
        </a:solidFill>
        <a:effectLst/>
      </p:bgPr>
    </p:bg>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8B408989-0B74-CC76-0A38-267C4135ED1A}"/>
              </a:ext>
            </a:extLst>
          </p:cNvPr>
          <p:cNvSpPr>
            <a:spLocks noGrp="1"/>
          </p:cNvSpPr>
          <p:nvPr>
            <p:ph type="sldNum" sz="quarter" idx="13"/>
          </p:nvPr>
        </p:nvSpPr>
        <p:spPr>
          <a:xfrm>
            <a:off x="11373760" y="6195589"/>
            <a:ext cx="418826" cy="365125"/>
          </a:xfrm>
        </p:spPr>
        <p:txBody>
          <a:bodyPr/>
          <a:lstStyle>
            <a:lvl1pPr>
              <a:defRPr b="0" i="0">
                <a:solidFill>
                  <a:schemeClr val="tx2"/>
                </a:solidFill>
                <a:latin typeface="Lato" panose="020F0502020204030203" pitchFamily="34" charset="0"/>
              </a:defRPr>
            </a:lvl1pPr>
          </a:lstStyle>
          <a:p>
            <a:fld id="{9F9A2DD1-F000-9D4F-A9F6-04C34F8560EE}" type="slidenum">
              <a:rPr lang="es-AR" smtClean="0"/>
              <a:pPr/>
              <a:t>‹#›</a:t>
            </a:fld>
            <a:endParaRPr lang="en-US" dirty="0"/>
          </a:p>
        </p:txBody>
      </p:sp>
      <p:grpSp>
        <p:nvGrpSpPr>
          <p:cNvPr id="3" name="Grupo 2">
            <a:extLst>
              <a:ext uri="{FF2B5EF4-FFF2-40B4-BE49-F238E27FC236}">
                <a16:creationId xmlns:a16="http://schemas.microsoft.com/office/drawing/2014/main" id="{D826C47F-8A9B-7D37-03C7-6B536977B90E}"/>
              </a:ext>
            </a:extLst>
          </p:cNvPr>
          <p:cNvGrpSpPr/>
          <p:nvPr userDrawn="1"/>
        </p:nvGrpSpPr>
        <p:grpSpPr>
          <a:xfrm>
            <a:off x="619261" y="6206590"/>
            <a:ext cx="545624" cy="343170"/>
            <a:chOff x="5823297" y="7169110"/>
            <a:chExt cx="1430705" cy="899841"/>
          </a:xfrm>
        </p:grpSpPr>
        <p:sp>
          <p:nvSpPr>
            <p:cNvPr id="4" name="Elipse 3">
              <a:extLst>
                <a:ext uri="{FF2B5EF4-FFF2-40B4-BE49-F238E27FC236}">
                  <a16:creationId xmlns:a16="http://schemas.microsoft.com/office/drawing/2014/main" id="{8DD67A06-C406-9483-636B-0C5EEF17C969}"/>
                </a:ext>
              </a:extLst>
            </p:cNvPr>
            <p:cNvSpPr/>
            <p:nvPr/>
          </p:nvSpPr>
          <p:spPr>
            <a:xfrm>
              <a:off x="6354987" y="7169110"/>
              <a:ext cx="899015" cy="89972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grpSp>
          <p:nvGrpSpPr>
            <p:cNvPr id="5" name="Picture 14">
              <a:extLst>
                <a:ext uri="{FF2B5EF4-FFF2-40B4-BE49-F238E27FC236}">
                  <a16:creationId xmlns:a16="http://schemas.microsoft.com/office/drawing/2014/main" id="{0B9AE9C3-A5DF-1D5F-B3A0-811820F1C726}"/>
                </a:ext>
              </a:extLst>
            </p:cNvPr>
            <p:cNvGrpSpPr/>
            <p:nvPr/>
          </p:nvGrpSpPr>
          <p:grpSpPr>
            <a:xfrm>
              <a:off x="5823297" y="7169161"/>
              <a:ext cx="1430705" cy="899790"/>
              <a:chOff x="5823298" y="6278983"/>
              <a:chExt cx="546264" cy="343553"/>
            </a:xfrm>
          </p:grpSpPr>
          <p:sp>
            <p:nvSpPr>
              <p:cNvPr id="6" name="Forma libre 5">
                <a:extLst>
                  <a:ext uri="{FF2B5EF4-FFF2-40B4-BE49-F238E27FC236}">
                    <a16:creationId xmlns:a16="http://schemas.microsoft.com/office/drawing/2014/main" id="{27784C8E-AC7B-0873-4907-206C50C2FA61}"/>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7" name="Forma libre 6">
                <a:extLst>
                  <a:ext uri="{FF2B5EF4-FFF2-40B4-BE49-F238E27FC236}">
                    <a16:creationId xmlns:a16="http://schemas.microsoft.com/office/drawing/2014/main" id="{9FE28B0D-D318-0BC6-0177-7E4F26668943}"/>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7">
                <a:extLst>
                  <a:ext uri="{FF2B5EF4-FFF2-40B4-BE49-F238E27FC236}">
                    <a16:creationId xmlns:a16="http://schemas.microsoft.com/office/drawing/2014/main" id="{1123C080-4BB3-EF99-BB96-0D80FF34B27E}"/>
                  </a:ext>
                </a:extLst>
              </p:cNvPr>
              <p:cNvSpPr/>
              <p:nvPr/>
            </p:nvSpPr>
            <p:spPr>
              <a:xfrm>
                <a:off x="6026305" y="6278983"/>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E17139"/>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8">
                <a:extLst>
                  <a:ext uri="{FF2B5EF4-FFF2-40B4-BE49-F238E27FC236}">
                    <a16:creationId xmlns:a16="http://schemas.microsoft.com/office/drawing/2014/main" id="{B3F4EFFD-31CB-C28A-3199-ECF745DFC398}"/>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000000"/>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0" name="Forma libre 9">
                <a:extLst>
                  <a:ext uri="{FF2B5EF4-FFF2-40B4-BE49-F238E27FC236}">
                    <a16:creationId xmlns:a16="http://schemas.microsoft.com/office/drawing/2014/main" id="{8920C4B7-5DB5-B3B9-BCD7-A8ECD5BDCDAC}"/>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000000"/>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grpSp>
    </p:spTree>
    <p:extLst>
      <p:ext uri="{BB962C8B-B14F-4D97-AF65-F5344CB8AC3E}">
        <p14:creationId xmlns:p14="http://schemas.microsoft.com/office/powerpoint/2010/main" val="3156002486"/>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Left Aligned One Line Title - Light">
    <p:bg>
      <p:bgPr>
        <a:solidFill>
          <a:schemeClr val="tx1">
            <a:lumMod val="9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624921"/>
            <a:ext cx="7272686" cy="614250"/>
          </a:xfrm>
        </p:spPr>
        <p:txBody>
          <a:bodyPr anchor="t"/>
          <a:lstStyle>
            <a:lvl1pPr algn="l">
              <a:lnSpc>
                <a:spcPct val="90000"/>
              </a:lnSpc>
              <a:defRPr sz="3600" b="1" i="0">
                <a:solidFill>
                  <a:schemeClr val="bg2"/>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73188" y="6184590"/>
            <a:ext cx="418826" cy="365125"/>
          </a:xfrm>
        </p:spPr>
        <p:txBody>
          <a:bodyPr/>
          <a:lstStyle>
            <a:lvl1pPr>
              <a:defRPr b="0" i="0">
                <a:solidFill>
                  <a:schemeClr val="tx2"/>
                </a:solidFill>
                <a:latin typeface="Lato" panose="020F0502020204030203" pitchFamily="34" charset="0"/>
              </a:defRPr>
            </a:lvl1pPr>
          </a:lstStyle>
          <a:p>
            <a:fld id="{9F9A2DD1-F000-9D4F-A9F6-04C34F8560EE}" type="slidenum">
              <a:rPr lang="es-AR" smtClean="0"/>
              <a:pPr/>
              <a:t>‹#›</a:t>
            </a:fld>
            <a:endParaRPr lang="en-US" dirty="0"/>
          </a:p>
        </p:txBody>
      </p:sp>
      <p:cxnSp>
        <p:nvCxnSpPr>
          <p:cNvPr id="4" name="Conector recto 3">
            <a:extLst>
              <a:ext uri="{FF2B5EF4-FFF2-40B4-BE49-F238E27FC236}">
                <a16:creationId xmlns:a16="http://schemas.microsoft.com/office/drawing/2014/main" id="{E908E6E9-D34F-A126-1A86-3DE8E7FA10DD}"/>
              </a:ext>
            </a:extLst>
          </p:cNvPr>
          <p:cNvCxnSpPr>
            <a:cxnSpLocks/>
          </p:cNvCxnSpPr>
          <p:nvPr userDrawn="1"/>
        </p:nvCxnSpPr>
        <p:spPr>
          <a:xfrm>
            <a:off x="0" y="1332577"/>
            <a:ext cx="1160462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 name="Grupo 2">
            <a:extLst>
              <a:ext uri="{FF2B5EF4-FFF2-40B4-BE49-F238E27FC236}">
                <a16:creationId xmlns:a16="http://schemas.microsoft.com/office/drawing/2014/main" id="{51AF7CBD-87C8-236B-2A41-61C2991E8A54}"/>
              </a:ext>
            </a:extLst>
          </p:cNvPr>
          <p:cNvGrpSpPr/>
          <p:nvPr userDrawn="1"/>
        </p:nvGrpSpPr>
        <p:grpSpPr>
          <a:xfrm>
            <a:off x="619261" y="6206590"/>
            <a:ext cx="545624" cy="343170"/>
            <a:chOff x="5823297" y="7169110"/>
            <a:chExt cx="1430705" cy="899841"/>
          </a:xfrm>
        </p:grpSpPr>
        <p:sp>
          <p:nvSpPr>
            <p:cNvPr id="5" name="Elipse 3">
              <a:extLst>
                <a:ext uri="{FF2B5EF4-FFF2-40B4-BE49-F238E27FC236}">
                  <a16:creationId xmlns:a16="http://schemas.microsoft.com/office/drawing/2014/main" id="{F76B5F8D-77CA-BA8B-9AC4-722391FD0C5C}"/>
                </a:ext>
              </a:extLst>
            </p:cNvPr>
            <p:cNvSpPr/>
            <p:nvPr/>
          </p:nvSpPr>
          <p:spPr>
            <a:xfrm>
              <a:off x="6354987" y="7169110"/>
              <a:ext cx="899015" cy="89972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grpSp>
          <p:nvGrpSpPr>
            <p:cNvPr id="6" name="Picture 14">
              <a:extLst>
                <a:ext uri="{FF2B5EF4-FFF2-40B4-BE49-F238E27FC236}">
                  <a16:creationId xmlns:a16="http://schemas.microsoft.com/office/drawing/2014/main" id="{A1A98CFE-F9D8-9272-18F1-4FFD0B2F10C4}"/>
                </a:ext>
              </a:extLst>
            </p:cNvPr>
            <p:cNvGrpSpPr/>
            <p:nvPr/>
          </p:nvGrpSpPr>
          <p:grpSpPr>
            <a:xfrm>
              <a:off x="5823297" y="7169161"/>
              <a:ext cx="1430705" cy="899790"/>
              <a:chOff x="5823298" y="6278983"/>
              <a:chExt cx="546264" cy="343553"/>
            </a:xfrm>
          </p:grpSpPr>
          <p:sp>
            <p:nvSpPr>
              <p:cNvPr id="7" name="Forma libre 5">
                <a:extLst>
                  <a:ext uri="{FF2B5EF4-FFF2-40B4-BE49-F238E27FC236}">
                    <a16:creationId xmlns:a16="http://schemas.microsoft.com/office/drawing/2014/main" id="{1AFEA613-BE3A-7066-40CE-E4C5C534DD54}"/>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6">
                <a:extLst>
                  <a:ext uri="{FF2B5EF4-FFF2-40B4-BE49-F238E27FC236}">
                    <a16:creationId xmlns:a16="http://schemas.microsoft.com/office/drawing/2014/main" id="{76C7C120-3A35-1D6B-9D42-D26438AC85BC}"/>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7">
                <a:extLst>
                  <a:ext uri="{FF2B5EF4-FFF2-40B4-BE49-F238E27FC236}">
                    <a16:creationId xmlns:a16="http://schemas.microsoft.com/office/drawing/2014/main" id="{5CA0826A-BF1C-8A96-FCE7-DA96D9D2B3C7}"/>
                  </a:ext>
                </a:extLst>
              </p:cNvPr>
              <p:cNvSpPr/>
              <p:nvPr/>
            </p:nvSpPr>
            <p:spPr>
              <a:xfrm>
                <a:off x="6026305" y="6278983"/>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E17139"/>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0" name="Forma libre 8">
                <a:extLst>
                  <a:ext uri="{FF2B5EF4-FFF2-40B4-BE49-F238E27FC236}">
                    <a16:creationId xmlns:a16="http://schemas.microsoft.com/office/drawing/2014/main" id="{C095EA29-C98D-9A85-F8EA-3B58661F66BB}"/>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000000"/>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1" name="Forma libre 9">
                <a:extLst>
                  <a:ext uri="{FF2B5EF4-FFF2-40B4-BE49-F238E27FC236}">
                    <a16:creationId xmlns:a16="http://schemas.microsoft.com/office/drawing/2014/main" id="{BFABA209-6CCA-2933-27ED-FD13AC187FC0}"/>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000000"/>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grpSp>
    </p:spTree>
    <p:extLst>
      <p:ext uri="{BB962C8B-B14F-4D97-AF65-F5344CB8AC3E}">
        <p14:creationId xmlns:p14="http://schemas.microsoft.com/office/powerpoint/2010/main" val="2899543230"/>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eft Aligned Two Lines Title - Light">
    <p:bg>
      <p:bgPr>
        <a:solidFill>
          <a:schemeClr val="tx1">
            <a:lumMod val="9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7272686" cy="1174573"/>
          </a:xfrm>
        </p:spPr>
        <p:txBody>
          <a:bodyPr anchor="ctr"/>
          <a:lstStyle>
            <a:lvl1pPr algn="l">
              <a:lnSpc>
                <a:spcPct val="90000"/>
              </a:lnSpc>
              <a:defRPr sz="3600" b="1" i="0">
                <a:solidFill>
                  <a:schemeClr val="bg2"/>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76095" y="6206590"/>
            <a:ext cx="418826" cy="365125"/>
          </a:xfrm>
        </p:spPr>
        <p:txBody>
          <a:bodyPr/>
          <a:lstStyle>
            <a:lvl1pPr>
              <a:defRPr b="0" i="0">
                <a:solidFill>
                  <a:schemeClr val="tx2"/>
                </a:solidFill>
                <a:latin typeface="Lato" panose="020F0502020204030203" pitchFamily="34" charset="0"/>
              </a:defRPr>
            </a:lvl1pPr>
          </a:lstStyle>
          <a:p>
            <a:fld id="{9F9A2DD1-F000-9D4F-A9F6-04C34F8560EE}" type="slidenum">
              <a:rPr lang="es-AR" smtClean="0"/>
              <a:pPr/>
              <a:t>‹#›</a:t>
            </a:fld>
            <a:endParaRPr lang="en-US" dirty="0"/>
          </a:p>
        </p:txBody>
      </p:sp>
      <p:cxnSp>
        <p:nvCxnSpPr>
          <p:cNvPr id="3" name="Conector recto 2">
            <a:extLst>
              <a:ext uri="{FF2B5EF4-FFF2-40B4-BE49-F238E27FC236}">
                <a16:creationId xmlns:a16="http://schemas.microsoft.com/office/drawing/2014/main" id="{6B3153AC-933F-3B04-6760-849EA80BE83C}"/>
              </a:ext>
            </a:extLst>
          </p:cNvPr>
          <p:cNvCxnSpPr>
            <a:cxnSpLocks/>
          </p:cNvCxnSpPr>
          <p:nvPr userDrawn="1"/>
        </p:nvCxnSpPr>
        <p:spPr>
          <a:xfrm>
            <a:off x="0" y="1841863"/>
            <a:ext cx="1160462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upo 2">
            <a:extLst>
              <a:ext uri="{FF2B5EF4-FFF2-40B4-BE49-F238E27FC236}">
                <a16:creationId xmlns:a16="http://schemas.microsoft.com/office/drawing/2014/main" id="{4BA54963-849F-B4FE-2068-2ED9F43A9CE8}"/>
              </a:ext>
            </a:extLst>
          </p:cNvPr>
          <p:cNvGrpSpPr/>
          <p:nvPr userDrawn="1"/>
        </p:nvGrpSpPr>
        <p:grpSpPr>
          <a:xfrm>
            <a:off x="619261" y="6206590"/>
            <a:ext cx="545624" cy="343170"/>
            <a:chOff x="5823297" y="7169110"/>
            <a:chExt cx="1430705" cy="899841"/>
          </a:xfrm>
        </p:grpSpPr>
        <p:sp>
          <p:nvSpPr>
            <p:cNvPr id="5" name="Elipse 3">
              <a:extLst>
                <a:ext uri="{FF2B5EF4-FFF2-40B4-BE49-F238E27FC236}">
                  <a16:creationId xmlns:a16="http://schemas.microsoft.com/office/drawing/2014/main" id="{C9DBEAE5-BBC5-7ADC-BD90-A202AE8B60D3}"/>
                </a:ext>
              </a:extLst>
            </p:cNvPr>
            <p:cNvSpPr/>
            <p:nvPr/>
          </p:nvSpPr>
          <p:spPr>
            <a:xfrm>
              <a:off x="6354987" y="7169110"/>
              <a:ext cx="899015" cy="89972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grpSp>
          <p:nvGrpSpPr>
            <p:cNvPr id="6" name="Picture 14">
              <a:extLst>
                <a:ext uri="{FF2B5EF4-FFF2-40B4-BE49-F238E27FC236}">
                  <a16:creationId xmlns:a16="http://schemas.microsoft.com/office/drawing/2014/main" id="{D4CE1BD8-7A6C-0D35-DC3B-C874A31DB821}"/>
                </a:ext>
              </a:extLst>
            </p:cNvPr>
            <p:cNvGrpSpPr/>
            <p:nvPr/>
          </p:nvGrpSpPr>
          <p:grpSpPr>
            <a:xfrm>
              <a:off x="5823297" y="7169161"/>
              <a:ext cx="1430705" cy="899790"/>
              <a:chOff x="5823298" y="6278983"/>
              <a:chExt cx="546264" cy="343553"/>
            </a:xfrm>
          </p:grpSpPr>
          <p:sp>
            <p:nvSpPr>
              <p:cNvPr id="7" name="Forma libre 5">
                <a:extLst>
                  <a:ext uri="{FF2B5EF4-FFF2-40B4-BE49-F238E27FC236}">
                    <a16:creationId xmlns:a16="http://schemas.microsoft.com/office/drawing/2014/main" id="{A9234A2C-1DA5-BD0F-471C-35A787592A28}"/>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6">
                <a:extLst>
                  <a:ext uri="{FF2B5EF4-FFF2-40B4-BE49-F238E27FC236}">
                    <a16:creationId xmlns:a16="http://schemas.microsoft.com/office/drawing/2014/main" id="{08FDC6B1-D1DB-662D-D3C1-B923C8A4D632}"/>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7">
                <a:extLst>
                  <a:ext uri="{FF2B5EF4-FFF2-40B4-BE49-F238E27FC236}">
                    <a16:creationId xmlns:a16="http://schemas.microsoft.com/office/drawing/2014/main" id="{B3B806CE-9103-5A26-E871-AD22B572A745}"/>
                  </a:ext>
                </a:extLst>
              </p:cNvPr>
              <p:cNvSpPr/>
              <p:nvPr/>
            </p:nvSpPr>
            <p:spPr>
              <a:xfrm>
                <a:off x="6026305" y="6278983"/>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E17139"/>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0" name="Forma libre 8">
                <a:extLst>
                  <a:ext uri="{FF2B5EF4-FFF2-40B4-BE49-F238E27FC236}">
                    <a16:creationId xmlns:a16="http://schemas.microsoft.com/office/drawing/2014/main" id="{C0E56B73-82AB-FC07-BE8F-4DA09142614C}"/>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000000"/>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1" name="Forma libre 9">
                <a:extLst>
                  <a:ext uri="{FF2B5EF4-FFF2-40B4-BE49-F238E27FC236}">
                    <a16:creationId xmlns:a16="http://schemas.microsoft.com/office/drawing/2014/main" id="{CEAE4BF6-EADC-E272-B8A2-AD226F5EB14C}"/>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000000"/>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grpSp>
    </p:spTree>
    <p:extLst>
      <p:ext uri="{BB962C8B-B14F-4D97-AF65-F5344CB8AC3E}">
        <p14:creationId xmlns:p14="http://schemas.microsoft.com/office/powerpoint/2010/main" val="251210810"/>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1">
    <p:bg>
      <p:bgRef idx="1001">
        <a:schemeClr val="bg1"/>
      </p:bgRef>
    </p:bg>
    <p:spTree>
      <p:nvGrpSpPr>
        <p:cNvPr id="1" name=""/>
        <p:cNvGrpSpPr/>
        <p:nvPr/>
      </p:nvGrpSpPr>
      <p:grpSpPr>
        <a:xfrm>
          <a:off x="0" y="0"/>
          <a:ext cx="0" cy="0"/>
          <a:chOff x="0" y="0"/>
          <a:chExt cx="0" cy="0"/>
        </a:xfrm>
      </p:grpSpPr>
      <p:pic>
        <p:nvPicPr>
          <p:cNvPr id="48" name="Marcador de posición de imagen 33">
            <a:extLst>
              <a:ext uri="{FF2B5EF4-FFF2-40B4-BE49-F238E27FC236}">
                <a16:creationId xmlns:a16="http://schemas.microsoft.com/office/drawing/2014/main" id="{D26BA05C-B939-6E84-C0C2-A290F3C5F4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59288" y="0"/>
            <a:ext cx="7732712" cy="6858000"/>
          </a:xfrm>
          <a:prstGeom prst="rect">
            <a:avLst/>
          </a:prstGeom>
        </p:spPr>
      </p:pic>
      <p:sp>
        <p:nvSpPr>
          <p:cNvPr id="3" name="Rectángulo 2">
            <a:extLst>
              <a:ext uri="{FF2B5EF4-FFF2-40B4-BE49-F238E27FC236}">
                <a16:creationId xmlns:a16="http://schemas.microsoft.com/office/drawing/2014/main" id="{FBB9C286-5E0A-ED3E-43B5-9ED43E43953F}"/>
              </a:ext>
            </a:extLst>
          </p:cNvPr>
          <p:cNvSpPr/>
          <p:nvPr userDrawn="1"/>
        </p:nvSpPr>
        <p:spPr>
          <a:xfrm>
            <a:off x="0" y="0"/>
            <a:ext cx="4459266"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2037" y="2399672"/>
            <a:ext cx="3492848" cy="1922447"/>
          </a:xfrm>
        </p:spPr>
        <p:txBody>
          <a:bodyPr anchor="ctr"/>
          <a:lstStyle>
            <a:lvl1pPr algn="l">
              <a:lnSpc>
                <a:spcPct val="90000"/>
              </a:lnSpc>
              <a:defRPr sz="36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63929" y="6186164"/>
            <a:ext cx="418826" cy="365125"/>
          </a:xfrm>
        </p:spPr>
        <p:txBody>
          <a:bodyPr/>
          <a:lstStyle>
            <a:lvl1pPr>
              <a:defRPr b="0" i="0">
                <a:solidFill>
                  <a:schemeClr val="bg1"/>
                </a:solidFill>
                <a:latin typeface="Lato" panose="020F0502020204030203" pitchFamily="34" charset="0"/>
              </a:defRPr>
            </a:lvl1pPr>
          </a:lstStyle>
          <a:p>
            <a:fld id="{9F9A2DD1-F000-9D4F-A9F6-04C34F8560EE}" type="slidenum">
              <a:rPr lang="es-AR" smtClean="0"/>
              <a:pPr/>
              <a:t>‹#›</a:t>
            </a:fld>
            <a:endParaRPr lang="en-US" dirty="0"/>
          </a:p>
        </p:txBody>
      </p:sp>
      <p:sp>
        <p:nvSpPr>
          <p:cNvPr id="7" name="Marcador de texto 50">
            <a:extLst>
              <a:ext uri="{FF2B5EF4-FFF2-40B4-BE49-F238E27FC236}">
                <a16:creationId xmlns:a16="http://schemas.microsoft.com/office/drawing/2014/main" id="{8FCBA93E-C9F4-52CA-34AC-BE48E9EFA296}"/>
              </a:ext>
            </a:extLst>
          </p:cNvPr>
          <p:cNvSpPr>
            <a:spLocks noGrp="1"/>
          </p:cNvSpPr>
          <p:nvPr>
            <p:ph type="body" sz="quarter" idx="12" hasCustomPrompt="1"/>
          </p:nvPr>
        </p:nvSpPr>
        <p:spPr>
          <a:xfrm>
            <a:off x="580877" y="1787192"/>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Highlight</a:t>
            </a:r>
          </a:p>
        </p:txBody>
      </p:sp>
    </p:spTree>
    <p:extLst>
      <p:ext uri="{BB962C8B-B14F-4D97-AF65-F5344CB8AC3E}">
        <p14:creationId xmlns:p14="http://schemas.microsoft.com/office/powerpoint/2010/main" val="294607425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Slide 1-2">
    <p:bg>
      <p:bgRef idx="1001">
        <a:schemeClr val="bg1"/>
      </p:bgRef>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E51F992E-5405-2A31-902D-C5D32F07D8F4}"/>
              </a:ext>
            </a:extLst>
          </p:cNvPr>
          <p:cNvSpPr>
            <a:spLocks noGrp="1"/>
          </p:cNvSpPr>
          <p:nvPr>
            <p:ph type="pic" sz="quarter" idx="14"/>
          </p:nvPr>
        </p:nvSpPr>
        <p:spPr>
          <a:xfrm>
            <a:off x="4459288" y="0"/>
            <a:ext cx="7732712" cy="6858000"/>
          </a:xfrm>
        </p:spPr>
        <p:txBody>
          <a:bodyPr/>
          <a:lstStyle>
            <a:lvl1pPr>
              <a:defRPr b="0" i="0">
                <a:latin typeface="Lato" panose="020F0502020204030203" pitchFamily="34" charset="0"/>
              </a:defRPr>
            </a:lvl1pPr>
          </a:lstStyle>
          <a:p>
            <a:r>
              <a:rPr lang="en-US" dirty="0"/>
              <a:t>Click icon to add picture</a:t>
            </a:r>
          </a:p>
        </p:txBody>
      </p:sp>
      <p:sp>
        <p:nvSpPr>
          <p:cNvPr id="3" name="Rectángulo 2">
            <a:extLst>
              <a:ext uri="{FF2B5EF4-FFF2-40B4-BE49-F238E27FC236}">
                <a16:creationId xmlns:a16="http://schemas.microsoft.com/office/drawing/2014/main" id="{FBB9C286-5E0A-ED3E-43B5-9ED43E43953F}"/>
              </a:ext>
            </a:extLst>
          </p:cNvPr>
          <p:cNvSpPr/>
          <p:nvPr userDrawn="1"/>
        </p:nvSpPr>
        <p:spPr>
          <a:xfrm>
            <a:off x="0" y="0"/>
            <a:ext cx="4459266"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2037" y="2399672"/>
            <a:ext cx="3492848" cy="1922447"/>
          </a:xfrm>
        </p:spPr>
        <p:txBody>
          <a:bodyPr anchor="ctr"/>
          <a:lstStyle>
            <a:lvl1pPr algn="l">
              <a:lnSpc>
                <a:spcPct val="90000"/>
              </a:lnSpc>
              <a:defRPr sz="36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7" name="Marcador de texto 50">
            <a:extLst>
              <a:ext uri="{FF2B5EF4-FFF2-40B4-BE49-F238E27FC236}">
                <a16:creationId xmlns:a16="http://schemas.microsoft.com/office/drawing/2014/main" id="{8FCBA93E-C9F4-52CA-34AC-BE48E9EFA296}"/>
              </a:ext>
            </a:extLst>
          </p:cNvPr>
          <p:cNvSpPr>
            <a:spLocks noGrp="1"/>
          </p:cNvSpPr>
          <p:nvPr>
            <p:ph type="body" sz="quarter" idx="12" hasCustomPrompt="1"/>
          </p:nvPr>
        </p:nvSpPr>
        <p:spPr>
          <a:xfrm>
            <a:off x="580877" y="1787192"/>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Highlight</a:t>
            </a:r>
          </a:p>
        </p:txBody>
      </p:sp>
      <p:sp>
        <p:nvSpPr>
          <p:cNvPr id="4" name="Marcador de número de diapositiva 5">
            <a:extLst>
              <a:ext uri="{FF2B5EF4-FFF2-40B4-BE49-F238E27FC236}">
                <a16:creationId xmlns:a16="http://schemas.microsoft.com/office/drawing/2014/main" id="{1D75852E-FCD8-0801-7DE1-51BB3D877422}"/>
              </a:ext>
            </a:extLst>
          </p:cNvPr>
          <p:cNvSpPr txBox="1">
            <a:spLocks/>
          </p:cNvSpPr>
          <p:nvPr userDrawn="1"/>
        </p:nvSpPr>
        <p:spPr>
          <a:xfrm>
            <a:off x="11363929" y="6186164"/>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A2DD1-F000-9D4F-A9F6-04C34F8560EE}" type="slidenum">
              <a:rPr lang="es-AR" b="0" i="0" smtClean="0">
                <a:latin typeface="Lato" panose="020F0502020204030203" pitchFamily="34" charset="0"/>
              </a:rPr>
              <a:pPr/>
              <a:t>‹#›</a:t>
            </a:fld>
            <a:endParaRPr lang="en-US" b="0" i="0" dirty="0">
              <a:latin typeface="Lato" panose="020F0502020204030203" pitchFamily="34" charset="0"/>
            </a:endParaRPr>
          </a:p>
        </p:txBody>
      </p:sp>
      <p:grpSp>
        <p:nvGrpSpPr>
          <p:cNvPr id="5" name="Picture 14">
            <a:extLst>
              <a:ext uri="{FF2B5EF4-FFF2-40B4-BE49-F238E27FC236}">
                <a16:creationId xmlns:a16="http://schemas.microsoft.com/office/drawing/2014/main" id="{9B80E1E4-2ACC-E151-0E59-9AB421EA62CE}"/>
              </a:ext>
            </a:extLst>
          </p:cNvPr>
          <p:cNvGrpSpPr/>
          <p:nvPr userDrawn="1"/>
        </p:nvGrpSpPr>
        <p:grpSpPr>
          <a:xfrm>
            <a:off x="619254" y="6208157"/>
            <a:ext cx="545624" cy="343152"/>
            <a:chOff x="5823298" y="6278982"/>
            <a:chExt cx="546264" cy="343554"/>
          </a:xfrm>
        </p:grpSpPr>
        <p:sp>
          <p:nvSpPr>
            <p:cNvPr id="8" name="Forma libre 15">
              <a:extLst>
                <a:ext uri="{FF2B5EF4-FFF2-40B4-BE49-F238E27FC236}">
                  <a16:creationId xmlns:a16="http://schemas.microsoft.com/office/drawing/2014/main" id="{DA3E5F1B-9503-0B30-5BC0-E4882BA2316B}"/>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16">
              <a:extLst>
                <a:ext uri="{FF2B5EF4-FFF2-40B4-BE49-F238E27FC236}">
                  <a16:creationId xmlns:a16="http://schemas.microsoft.com/office/drawing/2014/main" id="{AE013D56-735E-B35B-11E9-B4A984821687}"/>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0" name="Forma libre 17">
              <a:extLst>
                <a:ext uri="{FF2B5EF4-FFF2-40B4-BE49-F238E27FC236}">
                  <a16:creationId xmlns:a16="http://schemas.microsoft.com/office/drawing/2014/main" id="{7B820E55-85DF-8909-77A6-B33CC7263E09}"/>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1" name="Forma libre 18">
              <a:extLst>
                <a:ext uri="{FF2B5EF4-FFF2-40B4-BE49-F238E27FC236}">
                  <a16:creationId xmlns:a16="http://schemas.microsoft.com/office/drawing/2014/main" id="{FA0A7AE4-C1E6-003D-264B-30A050D76DA7}"/>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2" name="Forma libre 19">
              <a:extLst>
                <a:ext uri="{FF2B5EF4-FFF2-40B4-BE49-F238E27FC236}">
                  <a16:creationId xmlns:a16="http://schemas.microsoft.com/office/drawing/2014/main" id="{985ECE40-C5D8-F865-2191-E0C8A3FC4D19}"/>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68416148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Aligned Two Lines Title - Dark">
    <p:bg>
      <p:bgPr>
        <a:gradFill flip="none" rotWithShape="1">
          <a:gsLst>
            <a:gs pos="0">
              <a:schemeClr val="accent3">
                <a:lumMod val="49980"/>
              </a:schemeClr>
            </a:gs>
            <a:gs pos="43000">
              <a:schemeClr val="bg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7272686" cy="1174573"/>
          </a:xfrm>
        </p:spPr>
        <p:txBody>
          <a:bodyPr anchor="ctr"/>
          <a:lstStyle>
            <a:lvl1pPr algn="l">
              <a:lnSpc>
                <a:spcPct val="9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grpSp>
        <p:nvGrpSpPr>
          <p:cNvPr id="15" name="Picture 14">
            <a:extLst>
              <a:ext uri="{FF2B5EF4-FFF2-40B4-BE49-F238E27FC236}">
                <a16:creationId xmlns:a16="http://schemas.microsoft.com/office/drawing/2014/main" id="{CD4D7B00-5741-AD9F-0C60-CF840B41B196}"/>
              </a:ext>
            </a:extLst>
          </p:cNvPr>
          <p:cNvGrpSpPr/>
          <p:nvPr userDrawn="1"/>
        </p:nvGrpSpPr>
        <p:grpSpPr>
          <a:xfrm>
            <a:off x="914220" y="6208157"/>
            <a:ext cx="545624" cy="343152"/>
            <a:chOff x="5823298" y="6278982"/>
            <a:chExt cx="546264" cy="343554"/>
          </a:xfrm>
        </p:grpSpPr>
        <p:sp>
          <p:nvSpPr>
            <p:cNvPr id="16" name="Forma libre 15">
              <a:extLst>
                <a:ext uri="{FF2B5EF4-FFF2-40B4-BE49-F238E27FC236}">
                  <a16:creationId xmlns:a16="http://schemas.microsoft.com/office/drawing/2014/main" id="{8AC92E8E-7990-0A40-AF70-C57107472682}"/>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7" name="Forma libre 16">
              <a:extLst>
                <a:ext uri="{FF2B5EF4-FFF2-40B4-BE49-F238E27FC236}">
                  <a16:creationId xmlns:a16="http://schemas.microsoft.com/office/drawing/2014/main" id="{C795A8A7-3585-8E38-51AD-27436E446FD8}"/>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8" name="Forma libre 17">
              <a:extLst>
                <a:ext uri="{FF2B5EF4-FFF2-40B4-BE49-F238E27FC236}">
                  <a16:creationId xmlns:a16="http://schemas.microsoft.com/office/drawing/2014/main" id="{FD57B33D-9433-1383-F029-51F25ADA073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9" name="Forma libre 18">
              <a:extLst>
                <a:ext uri="{FF2B5EF4-FFF2-40B4-BE49-F238E27FC236}">
                  <a16:creationId xmlns:a16="http://schemas.microsoft.com/office/drawing/2014/main" id="{0E23E5A1-ED1A-AA76-CDD1-0B7A5B276EB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0" name="Forma libre 19">
              <a:extLst>
                <a:ext uri="{FF2B5EF4-FFF2-40B4-BE49-F238E27FC236}">
                  <a16:creationId xmlns:a16="http://schemas.microsoft.com/office/drawing/2014/main" id="{03ABC70F-C7D8-CC83-1208-B849B6504F90}"/>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cxnSp>
        <p:nvCxnSpPr>
          <p:cNvPr id="3" name="Conector recto 2">
            <a:extLst>
              <a:ext uri="{FF2B5EF4-FFF2-40B4-BE49-F238E27FC236}">
                <a16:creationId xmlns:a16="http://schemas.microsoft.com/office/drawing/2014/main" id="{6B3153AC-933F-3B04-6760-849EA80BE83C}"/>
              </a:ext>
            </a:extLst>
          </p:cNvPr>
          <p:cNvCxnSpPr>
            <a:cxnSpLocks/>
          </p:cNvCxnSpPr>
          <p:nvPr userDrawn="1"/>
        </p:nvCxnSpPr>
        <p:spPr>
          <a:xfrm>
            <a:off x="0" y="1841863"/>
            <a:ext cx="116046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33811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 Slide 1-2">
    <p:bg>
      <p:bgRef idx="1001">
        <a:schemeClr val="bg1"/>
      </p:bgRef>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E51F992E-5405-2A31-902D-C5D32F07D8F4}"/>
              </a:ext>
            </a:extLst>
          </p:cNvPr>
          <p:cNvSpPr>
            <a:spLocks noGrp="1"/>
          </p:cNvSpPr>
          <p:nvPr>
            <p:ph type="pic" sz="quarter" idx="14"/>
          </p:nvPr>
        </p:nvSpPr>
        <p:spPr>
          <a:xfrm>
            <a:off x="9989048" y="0"/>
            <a:ext cx="2202951" cy="6858000"/>
          </a:xfrm>
        </p:spPr>
        <p:txBody>
          <a:bodyPr/>
          <a:lstStyle>
            <a:lvl1pPr>
              <a:defRPr b="0" i="0">
                <a:latin typeface="Lato" panose="020F0502020204030203" pitchFamily="34" charset="0"/>
              </a:defRPr>
            </a:lvl1pPr>
          </a:lstStyle>
          <a:p>
            <a:r>
              <a:rPr lang="en-US" dirty="0"/>
              <a:t>Click icon to add picture</a:t>
            </a:r>
          </a:p>
        </p:txBody>
      </p:sp>
      <p:sp>
        <p:nvSpPr>
          <p:cNvPr id="3" name="Rectángulo 2">
            <a:extLst>
              <a:ext uri="{FF2B5EF4-FFF2-40B4-BE49-F238E27FC236}">
                <a16:creationId xmlns:a16="http://schemas.microsoft.com/office/drawing/2014/main" id="{FBB9C286-5E0A-ED3E-43B5-9ED43E43953F}"/>
              </a:ext>
            </a:extLst>
          </p:cNvPr>
          <p:cNvSpPr/>
          <p:nvPr userDrawn="1"/>
        </p:nvSpPr>
        <p:spPr>
          <a:xfrm>
            <a:off x="0" y="0"/>
            <a:ext cx="4459266"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2037" y="2399672"/>
            <a:ext cx="3492848" cy="1922447"/>
          </a:xfrm>
        </p:spPr>
        <p:txBody>
          <a:bodyPr anchor="ctr"/>
          <a:lstStyle>
            <a:lvl1pPr algn="l">
              <a:lnSpc>
                <a:spcPct val="90000"/>
              </a:lnSpc>
              <a:defRPr sz="36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7" name="Marcador de texto 50">
            <a:extLst>
              <a:ext uri="{FF2B5EF4-FFF2-40B4-BE49-F238E27FC236}">
                <a16:creationId xmlns:a16="http://schemas.microsoft.com/office/drawing/2014/main" id="{8FCBA93E-C9F4-52CA-34AC-BE48E9EFA296}"/>
              </a:ext>
            </a:extLst>
          </p:cNvPr>
          <p:cNvSpPr>
            <a:spLocks noGrp="1"/>
          </p:cNvSpPr>
          <p:nvPr>
            <p:ph type="body" sz="quarter" idx="12" hasCustomPrompt="1"/>
          </p:nvPr>
        </p:nvSpPr>
        <p:spPr>
          <a:xfrm>
            <a:off x="580877" y="1787192"/>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Highlight</a:t>
            </a:r>
          </a:p>
        </p:txBody>
      </p:sp>
      <p:sp>
        <p:nvSpPr>
          <p:cNvPr id="4" name="Marcador de número de diapositiva 5">
            <a:extLst>
              <a:ext uri="{FF2B5EF4-FFF2-40B4-BE49-F238E27FC236}">
                <a16:creationId xmlns:a16="http://schemas.microsoft.com/office/drawing/2014/main" id="{75EC8D32-3A50-A284-0857-DF1F60175D16}"/>
              </a:ext>
            </a:extLst>
          </p:cNvPr>
          <p:cNvSpPr>
            <a:spLocks noGrp="1"/>
          </p:cNvSpPr>
          <p:nvPr>
            <p:ph type="sldNum" sz="quarter" idx="13"/>
          </p:nvPr>
        </p:nvSpPr>
        <p:spPr>
          <a:xfrm>
            <a:off x="11363929" y="6186164"/>
            <a:ext cx="418826" cy="365125"/>
          </a:xfrm>
        </p:spPr>
        <p:txBody>
          <a:bodyPr/>
          <a:lstStyle>
            <a:lvl1pPr>
              <a:defRPr b="0" i="0">
                <a:solidFill>
                  <a:schemeClr val="tx1"/>
                </a:solidFill>
                <a:latin typeface="Lato" panose="020F0502020204030203" pitchFamily="34" charset="0"/>
              </a:defRPr>
            </a:lvl1pPr>
          </a:lstStyle>
          <a:p>
            <a:fld id="{9F9A2DD1-F000-9D4F-A9F6-04C34F8560EE}" type="slidenum">
              <a:rPr lang="es-AR" smtClean="0"/>
              <a:pPr/>
              <a:t>‹#›</a:t>
            </a:fld>
            <a:endParaRPr lang="en-US" dirty="0"/>
          </a:p>
        </p:txBody>
      </p:sp>
      <p:grpSp>
        <p:nvGrpSpPr>
          <p:cNvPr id="5" name="Picture 14">
            <a:extLst>
              <a:ext uri="{FF2B5EF4-FFF2-40B4-BE49-F238E27FC236}">
                <a16:creationId xmlns:a16="http://schemas.microsoft.com/office/drawing/2014/main" id="{D7F9829F-FF95-C6D7-BE51-E3F7E3C85BDA}"/>
              </a:ext>
            </a:extLst>
          </p:cNvPr>
          <p:cNvGrpSpPr/>
          <p:nvPr userDrawn="1"/>
        </p:nvGrpSpPr>
        <p:grpSpPr>
          <a:xfrm>
            <a:off x="619254" y="6208157"/>
            <a:ext cx="545624" cy="343152"/>
            <a:chOff x="5823298" y="6278982"/>
            <a:chExt cx="546264" cy="343554"/>
          </a:xfrm>
        </p:grpSpPr>
        <p:sp>
          <p:nvSpPr>
            <p:cNvPr id="8" name="Forma libre 15">
              <a:extLst>
                <a:ext uri="{FF2B5EF4-FFF2-40B4-BE49-F238E27FC236}">
                  <a16:creationId xmlns:a16="http://schemas.microsoft.com/office/drawing/2014/main" id="{51EF1095-95B9-1D59-4F67-2BB3B62A88CC}"/>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16">
              <a:extLst>
                <a:ext uri="{FF2B5EF4-FFF2-40B4-BE49-F238E27FC236}">
                  <a16:creationId xmlns:a16="http://schemas.microsoft.com/office/drawing/2014/main" id="{A6640D80-8D8E-DCED-C441-FE92C1F767DF}"/>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0" name="Forma libre 17">
              <a:extLst>
                <a:ext uri="{FF2B5EF4-FFF2-40B4-BE49-F238E27FC236}">
                  <a16:creationId xmlns:a16="http://schemas.microsoft.com/office/drawing/2014/main" id="{0FD4F9B5-5126-6137-3501-BA57ACBA2D29}"/>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1" name="Forma libre 18">
              <a:extLst>
                <a:ext uri="{FF2B5EF4-FFF2-40B4-BE49-F238E27FC236}">
                  <a16:creationId xmlns:a16="http://schemas.microsoft.com/office/drawing/2014/main" id="{9DEF68E5-692A-34A7-70EA-C8006D7D71AA}"/>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2" name="Forma libre 19">
              <a:extLst>
                <a:ext uri="{FF2B5EF4-FFF2-40B4-BE49-F238E27FC236}">
                  <a16:creationId xmlns:a16="http://schemas.microsoft.com/office/drawing/2014/main" id="{924C0AB6-12AA-32BA-9B38-B07948ED0EF7}"/>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154861853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lide 1">
    <p:bg>
      <p:bgRef idx="1001">
        <a:schemeClr val="bg1"/>
      </p:bgRef>
    </p:bg>
    <p:spTree>
      <p:nvGrpSpPr>
        <p:cNvPr id="1" name=""/>
        <p:cNvGrpSpPr/>
        <p:nvPr/>
      </p:nvGrpSpPr>
      <p:grpSpPr>
        <a:xfrm>
          <a:off x="0" y="0"/>
          <a:ext cx="0" cy="0"/>
          <a:chOff x="0" y="0"/>
          <a:chExt cx="0" cy="0"/>
        </a:xfrm>
      </p:grpSpPr>
      <p:sp>
        <p:nvSpPr>
          <p:cNvPr id="9" name="Marcador de posición de imagen 8">
            <a:extLst>
              <a:ext uri="{FF2B5EF4-FFF2-40B4-BE49-F238E27FC236}">
                <a16:creationId xmlns:a16="http://schemas.microsoft.com/office/drawing/2014/main" id="{F6763C6F-1E28-E7A9-566D-01DB0021C961}"/>
              </a:ext>
            </a:extLst>
          </p:cNvPr>
          <p:cNvSpPr>
            <a:spLocks noGrp="1"/>
          </p:cNvSpPr>
          <p:nvPr>
            <p:ph type="pic" sz="quarter" idx="14"/>
          </p:nvPr>
        </p:nvSpPr>
        <p:spPr>
          <a:xfrm>
            <a:off x="4742728" y="601664"/>
            <a:ext cx="1596271" cy="2844800"/>
          </a:xfrm>
        </p:spPr>
        <p:txBody>
          <a:bodyPr/>
          <a:lstStyle>
            <a:lvl1pPr>
              <a:defRPr b="0" i="0">
                <a:latin typeface="Lato" panose="020F0502020204030203" pitchFamily="34" charset="0"/>
              </a:defRPr>
            </a:lvl1pPr>
          </a:lstStyle>
          <a:p>
            <a:r>
              <a:rPr lang="en-US" dirty="0"/>
              <a:t>Click icon to add picture</a:t>
            </a:r>
          </a:p>
        </p:txBody>
      </p:sp>
      <p:sp>
        <p:nvSpPr>
          <p:cNvPr id="10" name="Marcador de posición de imagen 8">
            <a:extLst>
              <a:ext uri="{FF2B5EF4-FFF2-40B4-BE49-F238E27FC236}">
                <a16:creationId xmlns:a16="http://schemas.microsoft.com/office/drawing/2014/main" id="{962F12A5-403E-3BB3-9DD5-44C9D4DA61EE}"/>
              </a:ext>
            </a:extLst>
          </p:cNvPr>
          <p:cNvSpPr>
            <a:spLocks noGrp="1"/>
          </p:cNvSpPr>
          <p:nvPr>
            <p:ph type="pic" sz="quarter" idx="15"/>
          </p:nvPr>
        </p:nvSpPr>
        <p:spPr>
          <a:xfrm>
            <a:off x="6483512" y="601664"/>
            <a:ext cx="1623671" cy="2844800"/>
          </a:xfrm>
        </p:spPr>
        <p:txBody>
          <a:bodyPr/>
          <a:lstStyle>
            <a:lvl1pPr>
              <a:defRPr b="0" i="0">
                <a:latin typeface="Lato" panose="020F0502020204030203" pitchFamily="34" charset="0"/>
              </a:defRPr>
            </a:lvl1pPr>
          </a:lstStyle>
          <a:p>
            <a:r>
              <a:rPr lang="en-US" dirty="0"/>
              <a:t>Click icon to add picture</a:t>
            </a:r>
          </a:p>
        </p:txBody>
      </p:sp>
      <p:sp>
        <p:nvSpPr>
          <p:cNvPr id="11" name="Marcador de posición de imagen 8">
            <a:extLst>
              <a:ext uri="{FF2B5EF4-FFF2-40B4-BE49-F238E27FC236}">
                <a16:creationId xmlns:a16="http://schemas.microsoft.com/office/drawing/2014/main" id="{7621078D-B6B4-B9A5-0AFE-4A27EA92927F}"/>
              </a:ext>
            </a:extLst>
          </p:cNvPr>
          <p:cNvSpPr>
            <a:spLocks noGrp="1"/>
          </p:cNvSpPr>
          <p:nvPr>
            <p:ph type="pic" sz="quarter" idx="16"/>
          </p:nvPr>
        </p:nvSpPr>
        <p:spPr>
          <a:xfrm>
            <a:off x="8251696" y="601664"/>
            <a:ext cx="1623671" cy="2844800"/>
          </a:xfrm>
        </p:spPr>
        <p:txBody>
          <a:bodyPr/>
          <a:lstStyle>
            <a:lvl1pPr>
              <a:defRPr b="0" i="0">
                <a:latin typeface="Lato" panose="020F0502020204030203" pitchFamily="34" charset="0"/>
              </a:defRPr>
            </a:lvl1pPr>
          </a:lstStyle>
          <a:p>
            <a:r>
              <a:rPr lang="en-US" dirty="0"/>
              <a:t>Click icon to add picture</a:t>
            </a:r>
          </a:p>
        </p:txBody>
      </p:sp>
      <p:sp>
        <p:nvSpPr>
          <p:cNvPr id="14" name="Marcador de posición de imagen 8">
            <a:extLst>
              <a:ext uri="{FF2B5EF4-FFF2-40B4-BE49-F238E27FC236}">
                <a16:creationId xmlns:a16="http://schemas.microsoft.com/office/drawing/2014/main" id="{AC8D8C64-A7B6-9C4F-AE28-9314D7A82F01}"/>
              </a:ext>
            </a:extLst>
          </p:cNvPr>
          <p:cNvSpPr>
            <a:spLocks noGrp="1"/>
          </p:cNvSpPr>
          <p:nvPr>
            <p:ph type="pic" sz="quarter" idx="17"/>
          </p:nvPr>
        </p:nvSpPr>
        <p:spPr>
          <a:xfrm>
            <a:off x="9997369" y="601664"/>
            <a:ext cx="1623671" cy="2844800"/>
          </a:xfrm>
        </p:spPr>
        <p:txBody>
          <a:bodyPr/>
          <a:lstStyle>
            <a:lvl1pPr>
              <a:defRPr b="0" i="0">
                <a:latin typeface="Lato" panose="020F0502020204030203" pitchFamily="34" charset="0"/>
              </a:defRPr>
            </a:lvl1pPr>
          </a:lstStyle>
          <a:p>
            <a:r>
              <a:rPr lang="en-US" dirty="0"/>
              <a:t>Click icon to add picture</a:t>
            </a:r>
          </a:p>
        </p:txBody>
      </p:sp>
      <p:sp>
        <p:nvSpPr>
          <p:cNvPr id="3" name="Rectángulo 2">
            <a:extLst>
              <a:ext uri="{FF2B5EF4-FFF2-40B4-BE49-F238E27FC236}">
                <a16:creationId xmlns:a16="http://schemas.microsoft.com/office/drawing/2014/main" id="{FBB9C286-5E0A-ED3E-43B5-9ED43E43953F}"/>
              </a:ext>
            </a:extLst>
          </p:cNvPr>
          <p:cNvSpPr/>
          <p:nvPr userDrawn="1"/>
        </p:nvSpPr>
        <p:spPr>
          <a:xfrm>
            <a:off x="0" y="0"/>
            <a:ext cx="4459266"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2037" y="2399672"/>
            <a:ext cx="3492848" cy="1922447"/>
          </a:xfrm>
        </p:spPr>
        <p:txBody>
          <a:bodyPr anchor="ctr"/>
          <a:lstStyle>
            <a:lvl1pPr algn="l">
              <a:lnSpc>
                <a:spcPct val="90000"/>
              </a:lnSpc>
              <a:defRPr sz="36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7" name="Marcador de texto 50">
            <a:extLst>
              <a:ext uri="{FF2B5EF4-FFF2-40B4-BE49-F238E27FC236}">
                <a16:creationId xmlns:a16="http://schemas.microsoft.com/office/drawing/2014/main" id="{8FCBA93E-C9F4-52CA-34AC-BE48E9EFA296}"/>
              </a:ext>
            </a:extLst>
          </p:cNvPr>
          <p:cNvSpPr>
            <a:spLocks noGrp="1"/>
          </p:cNvSpPr>
          <p:nvPr>
            <p:ph type="body" sz="quarter" idx="12" hasCustomPrompt="1"/>
          </p:nvPr>
        </p:nvSpPr>
        <p:spPr>
          <a:xfrm>
            <a:off x="580877" y="1787192"/>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Highlight</a:t>
            </a:r>
          </a:p>
        </p:txBody>
      </p:sp>
      <p:sp>
        <p:nvSpPr>
          <p:cNvPr id="4" name="Marcador de número de diapositiva 5">
            <a:extLst>
              <a:ext uri="{FF2B5EF4-FFF2-40B4-BE49-F238E27FC236}">
                <a16:creationId xmlns:a16="http://schemas.microsoft.com/office/drawing/2014/main" id="{F373AA7D-3A62-24F5-B942-D2FB6D26F4C9}"/>
              </a:ext>
            </a:extLst>
          </p:cNvPr>
          <p:cNvSpPr>
            <a:spLocks noGrp="1"/>
          </p:cNvSpPr>
          <p:nvPr>
            <p:ph type="sldNum" sz="quarter" idx="13"/>
          </p:nvPr>
        </p:nvSpPr>
        <p:spPr>
          <a:xfrm>
            <a:off x="11363929" y="6186164"/>
            <a:ext cx="418826" cy="365125"/>
          </a:xfrm>
        </p:spPr>
        <p:txBody>
          <a:bodyPr/>
          <a:lstStyle>
            <a:lvl1pPr>
              <a:defRPr b="0" i="0">
                <a:solidFill>
                  <a:schemeClr val="tx1"/>
                </a:solidFill>
                <a:latin typeface="Lato" panose="020F0502020204030203" pitchFamily="34" charset="0"/>
              </a:defRPr>
            </a:lvl1pPr>
          </a:lstStyle>
          <a:p>
            <a:fld id="{9F9A2DD1-F000-9D4F-A9F6-04C34F8560EE}" type="slidenum">
              <a:rPr lang="es-AR" smtClean="0"/>
              <a:pPr/>
              <a:t>‹#›</a:t>
            </a:fld>
            <a:endParaRPr lang="en-US" dirty="0"/>
          </a:p>
        </p:txBody>
      </p:sp>
      <p:grpSp>
        <p:nvGrpSpPr>
          <p:cNvPr id="5" name="Picture 14">
            <a:extLst>
              <a:ext uri="{FF2B5EF4-FFF2-40B4-BE49-F238E27FC236}">
                <a16:creationId xmlns:a16="http://schemas.microsoft.com/office/drawing/2014/main" id="{F25E85DA-9B79-BCB4-4E29-0CAEB74DF95B}"/>
              </a:ext>
            </a:extLst>
          </p:cNvPr>
          <p:cNvGrpSpPr/>
          <p:nvPr userDrawn="1"/>
        </p:nvGrpSpPr>
        <p:grpSpPr>
          <a:xfrm>
            <a:off x="619254" y="6208157"/>
            <a:ext cx="545624" cy="343152"/>
            <a:chOff x="5823298" y="6278982"/>
            <a:chExt cx="546264" cy="343554"/>
          </a:xfrm>
        </p:grpSpPr>
        <p:sp>
          <p:nvSpPr>
            <p:cNvPr id="6" name="Forma libre 15">
              <a:extLst>
                <a:ext uri="{FF2B5EF4-FFF2-40B4-BE49-F238E27FC236}">
                  <a16:creationId xmlns:a16="http://schemas.microsoft.com/office/drawing/2014/main" id="{3B4D0676-D526-E6A4-E8B1-E9B76845F391}"/>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16">
              <a:extLst>
                <a:ext uri="{FF2B5EF4-FFF2-40B4-BE49-F238E27FC236}">
                  <a16:creationId xmlns:a16="http://schemas.microsoft.com/office/drawing/2014/main" id="{FB998784-F067-17E2-59C8-7C58F0B8AA47}"/>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2" name="Forma libre 17">
              <a:extLst>
                <a:ext uri="{FF2B5EF4-FFF2-40B4-BE49-F238E27FC236}">
                  <a16:creationId xmlns:a16="http://schemas.microsoft.com/office/drawing/2014/main" id="{F4F5060F-7EF6-5A43-BF1C-5463E90F22E4}"/>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3" name="Forma libre 18">
              <a:extLst>
                <a:ext uri="{FF2B5EF4-FFF2-40B4-BE49-F238E27FC236}">
                  <a16:creationId xmlns:a16="http://schemas.microsoft.com/office/drawing/2014/main" id="{5D9C7C7E-83BA-51A7-FA10-2D325925542F}"/>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2" name="Forma libre 19">
              <a:extLst>
                <a:ext uri="{FF2B5EF4-FFF2-40B4-BE49-F238E27FC236}">
                  <a16:creationId xmlns:a16="http://schemas.microsoft.com/office/drawing/2014/main" id="{878D2AF6-9A65-F6D7-56AE-3F773FD6BEBC}"/>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387590359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Slide 2">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C97F9D1-AE0C-FF1C-30D3-7B85AC2A01AF}"/>
              </a:ext>
            </a:extLst>
          </p:cNvPr>
          <p:cNvSpPr/>
          <p:nvPr userDrawn="1"/>
        </p:nvSpPr>
        <p:spPr>
          <a:xfrm>
            <a:off x="0" y="0"/>
            <a:ext cx="5220930"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2037" y="2714731"/>
            <a:ext cx="4388270" cy="1607388"/>
          </a:xfrm>
        </p:spPr>
        <p:txBody>
          <a:bodyPr anchor="ctr"/>
          <a:lstStyle>
            <a:lvl1pPr algn="l">
              <a:lnSpc>
                <a:spcPct val="90000"/>
              </a:lnSpc>
              <a:defRPr sz="36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7" name="Marcador de texto 50">
            <a:extLst>
              <a:ext uri="{FF2B5EF4-FFF2-40B4-BE49-F238E27FC236}">
                <a16:creationId xmlns:a16="http://schemas.microsoft.com/office/drawing/2014/main" id="{8FCBA93E-C9F4-52CA-34AC-BE48E9EFA296}"/>
              </a:ext>
            </a:extLst>
          </p:cNvPr>
          <p:cNvSpPr>
            <a:spLocks noGrp="1"/>
          </p:cNvSpPr>
          <p:nvPr>
            <p:ph type="body" sz="quarter" idx="12" hasCustomPrompt="1"/>
          </p:nvPr>
        </p:nvSpPr>
        <p:spPr>
          <a:xfrm>
            <a:off x="564975" y="1498973"/>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Highlight</a:t>
            </a:r>
          </a:p>
        </p:txBody>
      </p:sp>
      <p:sp>
        <p:nvSpPr>
          <p:cNvPr id="3" name="Marcador de número de diapositiva 5">
            <a:extLst>
              <a:ext uri="{FF2B5EF4-FFF2-40B4-BE49-F238E27FC236}">
                <a16:creationId xmlns:a16="http://schemas.microsoft.com/office/drawing/2014/main" id="{2DC897FD-B416-0E37-3003-4B4611159C16}"/>
              </a:ext>
            </a:extLst>
          </p:cNvPr>
          <p:cNvSpPr>
            <a:spLocks noGrp="1"/>
          </p:cNvSpPr>
          <p:nvPr>
            <p:ph type="sldNum" sz="quarter" idx="13"/>
          </p:nvPr>
        </p:nvSpPr>
        <p:spPr>
          <a:xfrm>
            <a:off x="11363929" y="6186164"/>
            <a:ext cx="418826" cy="365125"/>
          </a:xfrm>
        </p:spPr>
        <p:txBody>
          <a:bodyPr/>
          <a:lstStyle>
            <a:lvl1pPr>
              <a:defRPr b="0" i="0">
                <a:solidFill>
                  <a:schemeClr val="tx1"/>
                </a:solidFill>
                <a:latin typeface="Lato" panose="020F0502020204030203" pitchFamily="34" charset="0"/>
              </a:defRPr>
            </a:lvl1pPr>
          </a:lstStyle>
          <a:p>
            <a:fld id="{9F9A2DD1-F000-9D4F-A9F6-04C34F8560EE}" type="slidenum">
              <a:rPr lang="es-AR" smtClean="0"/>
              <a:pPr/>
              <a:t>‹#›</a:t>
            </a:fld>
            <a:endParaRPr lang="en-US" dirty="0"/>
          </a:p>
        </p:txBody>
      </p:sp>
      <p:grpSp>
        <p:nvGrpSpPr>
          <p:cNvPr id="5" name="Picture 14">
            <a:extLst>
              <a:ext uri="{FF2B5EF4-FFF2-40B4-BE49-F238E27FC236}">
                <a16:creationId xmlns:a16="http://schemas.microsoft.com/office/drawing/2014/main" id="{D513E53E-74FA-6E62-9D8A-8E15C68B9685}"/>
              </a:ext>
            </a:extLst>
          </p:cNvPr>
          <p:cNvGrpSpPr/>
          <p:nvPr userDrawn="1"/>
        </p:nvGrpSpPr>
        <p:grpSpPr>
          <a:xfrm>
            <a:off x="619254" y="6208157"/>
            <a:ext cx="545624" cy="343152"/>
            <a:chOff x="5823298" y="6278982"/>
            <a:chExt cx="546264" cy="343554"/>
          </a:xfrm>
        </p:grpSpPr>
        <p:sp>
          <p:nvSpPr>
            <p:cNvPr id="6" name="Forma libre 15">
              <a:extLst>
                <a:ext uri="{FF2B5EF4-FFF2-40B4-BE49-F238E27FC236}">
                  <a16:creationId xmlns:a16="http://schemas.microsoft.com/office/drawing/2014/main" id="{14EB05C0-D966-3085-7907-1836E46EA340}"/>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16">
              <a:extLst>
                <a:ext uri="{FF2B5EF4-FFF2-40B4-BE49-F238E27FC236}">
                  <a16:creationId xmlns:a16="http://schemas.microsoft.com/office/drawing/2014/main" id="{36E37B00-C342-EFE9-281C-B2FBBF0C3D05}"/>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17">
              <a:extLst>
                <a:ext uri="{FF2B5EF4-FFF2-40B4-BE49-F238E27FC236}">
                  <a16:creationId xmlns:a16="http://schemas.microsoft.com/office/drawing/2014/main" id="{F9892309-CF67-84E7-D785-726CC14E0C9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0" name="Forma libre 18">
              <a:extLst>
                <a:ext uri="{FF2B5EF4-FFF2-40B4-BE49-F238E27FC236}">
                  <a16:creationId xmlns:a16="http://schemas.microsoft.com/office/drawing/2014/main" id="{A74BBE9A-BAFF-A87A-F7A2-DD375C086A4A}"/>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1" name="Forma libre 19">
              <a:extLst>
                <a:ext uri="{FF2B5EF4-FFF2-40B4-BE49-F238E27FC236}">
                  <a16:creationId xmlns:a16="http://schemas.microsoft.com/office/drawing/2014/main" id="{0EAC8381-9373-6E67-FEA1-F2C3AFDB28F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2559893634"/>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 Slide 2">
    <p:bg>
      <p:bgRef idx="1001">
        <a:schemeClr val="bg1"/>
      </p:bgRef>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C97F9D1-AE0C-FF1C-30D3-7B85AC2A01AF}"/>
              </a:ext>
            </a:extLst>
          </p:cNvPr>
          <p:cNvSpPr/>
          <p:nvPr userDrawn="1"/>
        </p:nvSpPr>
        <p:spPr>
          <a:xfrm>
            <a:off x="0" y="0"/>
            <a:ext cx="3339101"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2037" y="2714731"/>
            <a:ext cx="2243082" cy="1607388"/>
          </a:xfrm>
        </p:spPr>
        <p:txBody>
          <a:bodyPr anchor="ctr"/>
          <a:lstStyle>
            <a:lvl1pPr algn="l">
              <a:lnSpc>
                <a:spcPct val="90000"/>
              </a:lnSpc>
              <a:defRPr sz="36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7" name="Marcador de texto 50">
            <a:extLst>
              <a:ext uri="{FF2B5EF4-FFF2-40B4-BE49-F238E27FC236}">
                <a16:creationId xmlns:a16="http://schemas.microsoft.com/office/drawing/2014/main" id="{8FCBA93E-C9F4-52CA-34AC-BE48E9EFA296}"/>
              </a:ext>
            </a:extLst>
          </p:cNvPr>
          <p:cNvSpPr>
            <a:spLocks noGrp="1"/>
          </p:cNvSpPr>
          <p:nvPr>
            <p:ph type="body" sz="quarter" idx="12" hasCustomPrompt="1"/>
          </p:nvPr>
        </p:nvSpPr>
        <p:spPr>
          <a:xfrm>
            <a:off x="564975" y="1498973"/>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Highlight</a:t>
            </a:r>
          </a:p>
        </p:txBody>
      </p:sp>
      <p:grpSp>
        <p:nvGrpSpPr>
          <p:cNvPr id="5" name="Picture 14">
            <a:extLst>
              <a:ext uri="{FF2B5EF4-FFF2-40B4-BE49-F238E27FC236}">
                <a16:creationId xmlns:a16="http://schemas.microsoft.com/office/drawing/2014/main" id="{DC095BC6-4139-CB9F-53E5-E0CA73870922}"/>
              </a:ext>
            </a:extLst>
          </p:cNvPr>
          <p:cNvGrpSpPr/>
          <p:nvPr userDrawn="1"/>
        </p:nvGrpSpPr>
        <p:grpSpPr>
          <a:xfrm>
            <a:off x="619254" y="6208157"/>
            <a:ext cx="545624" cy="343152"/>
            <a:chOff x="5823298" y="6278982"/>
            <a:chExt cx="546264" cy="343554"/>
          </a:xfrm>
        </p:grpSpPr>
        <p:sp>
          <p:nvSpPr>
            <p:cNvPr id="6" name="Forma libre 15">
              <a:extLst>
                <a:ext uri="{FF2B5EF4-FFF2-40B4-BE49-F238E27FC236}">
                  <a16:creationId xmlns:a16="http://schemas.microsoft.com/office/drawing/2014/main" id="{D411CEEF-6460-2F3F-3A3E-1D56A039E110}"/>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16">
              <a:extLst>
                <a:ext uri="{FF2B5EF4-FFF2-40B4-BE49-F238E27FC236}">
                  <a16:creationId xmlns:a16="http://schemas.microsoft.com/office/drawing/2014/main" id="{75D21805-58B7-185C-449D-2ECB0BE20FEE}"/>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17">
              <a:extLst>
                <a:ext uri="{FF2B5EF4-FFF2-40B4-BE49-F238E27FC236}">
                  <a16:creationId xmlns:a16="http://schemas.microsoft.com/office/drawing/2014/main" id="{84473032-5D27-1F50-BADD-9DF148A8C9EC}"/>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0" name="Forma libre 18">
              <a:extLst>
                <a:ext uri="{FF2B5EF4-FFF2-40B4-BE49-F238E27FC236}">
                  <a16:creationId xmlns:a16="http://schemas.microsoft.com/office/drawing/2014/main" id="{179B2223-B260-816C-135D-C9A76762BFA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1" name="Forma libre 19">
              <a:extLst>
                <a:ext uri="{FF2B5EF4-FFF2-40B4-BE49-F238E27FC236}">
                  <a16:creationId xmlns:a16="http://schemas.microsoft.com/office/drawing/2014/main" id="{3D230870-3ABE-8F0B-2C72-4FDEEDB4C7F9}"/>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12" name="Marcador de número de diapositiva 5">
            <a:extLst>
              <a:ext uri="{FF2B5EF4-FFF2-40B4-BE49-F238E27FC236}">
                <a16:creationId xmlns:a16="http://schemas.microsoft.com/office/drawing/2014/main" id="{2B9D2C72-1D2C-B823-93C4-0A64E3A3A3F6}"/>
              </a:ext>
            </a:extLst>
          </p:cNvPr>
          <p:cNvSpPr>
            <a:spLocks noGrp="1"/>
          </p:cNvSpPr>
          <p:nvPr>
            <p:ph type="sldNum" sz="quarter" idx="13"/>
          </p:nvPr>
        </p:nvSpPr>
        <p:spPr>
          <a:xfrm>
            <a:off x="11363929" y="6186164"/>
            <a:ext cx="418826" cy="365125"/>
          </a:xfrm>
        </p:spPr>
        <p:txBody>
          <a:bodyPr/>
          <a:lstStyle>
            <a:lvl1pPr>
              <a:defRPr b="0" i="0">
                <a:solidFill>
                  <a:schemeClr val="tx1"/>
                </a:solidFill>
                <a:latin typeface="Lato" panose="020F0502020204030203" pitchFamily="34" charset="0"/>
              </a:defRPr>
            </a:lvl1pPr>
          </a:lstStyle>
          <a:p>
            <a:fld id="{9F9A2DD1-F000-9D4F-A9F6-04C34F8560EE}" type="slidenum">
              <a:rPr lang="es-AR" smtClean="0"/>
              <a:pPr/>
              <a:t>‹#›</a:t>
            </a:fld>
            <a:endParaRPr lang="en-US" dirty="0"/>
          </a:p>
        </p:txBody>
      </p:sp>
    </p:spTree>
    <p:extLst>
      <p:ext uri="{BB962C8B-B14F-4D97-AF65-F5344CB8AC3E}">
        <p14:creationId xmlns:p14="http://schemas.microsoft.com/office/powerpoint/2010/main" val="207963996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2">
    <p:bg>
      <p:bgRef idx="1001">
        <a:schemeClr val="bg2"/>
      </p:bgRef>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6833" y="2436850"/>
            <a:ext cx="4936879" cy="2483069"/>
          </a:xfrm>
        </p:spPr>
        <p:txBody>
          <a:bodyPr/>
          <a:lstStyle>
            <a:lvl1pPr>
              <a:lnSpc>
                <a:spcPct val="100000"/>
              </a:lnSpc>
              <a:defRPr sz="4000" b="1" i="0">
                <a:latin typeface="Lato Black" panose="020F0502020204030203" pitchFamily="34" charset="0"/>
                <a:ea typeface="Lato Black" panose="020F0502020204030203" pitchFamily="34" charset="0"/>
                <a:cs typeface="Lato Black" panose="020F0502020204030203" pitchFamily="34" charset="0"/>
              </a:defRPr>
            </a:lvl1pPr>
          </a:lstStyle>
          <a:p>
            <a:r>
              <a:rPr lang="es-MX"/>
              <a:t>Section Title </a:t>
            </a:r>
            <a:br>
              <a:rPr lang="es-MX"/>
            </a:br>
            <a:r>
              <a:rPr lang="es-MX"/>
              <a:t>Goes Here</a:t>
            </a:r>
            <a:endParaRPr lang="en-US"/>
          </a:p>
        </p:txBody>
      </p:sp>
      <p:cxnSp>
        <p:nvCxnSpPr>
          <p:cNvPr id="29" name="Conector recto 28">
            <a:extLst>
              <a:ext uri="{FF2B5EF4-FFF2-40B4-BE49-F238E27FC236}">
                <a16:creationId xmlns:a16="http://schemas.microsoft.com/office/drawing/2014/main" id="{CFB3B5E0-A927-CF21-34CD-642B82C3EB31}"/>
              </a:ext>
            </a:extLst>
          </p:cNvPr>
          <p:cNvCxnSpPr>
            <a:cxnSpLocks/>
          </p:cNvCxnSpPr>
          <p:nvPr userDrawn="1"/>
        </p:nvCxnSpPr>
        <p:spPr>
          <a:xfrm>
            <a:off x="550863" y="2222863"/>
            <a:ext cx="6078537" cy="0"/>
          </a:xfrm>
          <a:prstGeom prst="line">
            <a:avLst/>
          </a:prstGeom>
          <a:noFill/>
          <a:ln w="6350" cap="flat" cmpd="sng" algn="ctr">
            <a:solidFill>
              <a:srgbClr val="EAE8ED"/>
            </a:solidFill>
            <a:prstDash val="solid"/>
            <a:miter lim="800000"/>
          </a:ln>
          <a:effectLst/>
        </p:spPr>
      </p:cxnSp>
      <p:sp>
        <p:nvSpPr>
          <p:cNvPr id="23" name="Marcador de posición de imagen 22">
            <a:extLst>
              <a:ext uri="{FF2B5EF4-FFF2-40B4-BE49-F238E27FC236}">
                <a16:creationId xmlns:a16="http://schemas.microsoft.com/office/drawing/2014/main" id="{6584236B-566C-24C9-CD72-A3BE3B0AD6A8}"/>
              </a:ext>
            </a:extLst>
          </p:cNvPr>
          <p:cNvSpPr>
            <a:spLocks noGrp="1"/>
          </p:cNvSpPr>
          <p:nvPr>
            <p:ph type="pic" sz="quarter" idx="10"/>
          </p:nvPr>
        </p:nvSpPr>
        <p:spPr>
          <a:xfrm>
            <a:off x="6096000" y="-700966"/>
            <a:ext cx="8097897" cy="8095280"/>
          </a:xfrm>
          <a:prstGeom prst="ellipse">
            <a:avLst/>
          </a:prstGeom>
        </p:spPr>
        <p:txBody>
          <a:bodyPr/>
          <a:lstStyle>
            <a:lvl1pPr>
              <a:defRPr b="0" i="0">
                <a:latin typeface="Lato" panose="020F0502020204030203" pitchFamily="34" charset="0"/>
              </a:defRPr>
            </a:lvl1pPr>
          </a:lstStyle>
          <a:p>
            <a:r>
              <a:rPr lang="en-US" dirty="0"/>
              <a:t>Click icon to add picture</a:t>
            </a:r>
          </a:p>
        </p:txBody>
      </p:sp>
      <p:sp>
        <p:nvSpPr>
          <p:cNvPr id="37" name="Marcador de texto 50">
            <a:extLst>
              <a:ext uri="{FF2B5EF4-FFF2-40B4-BE49-F238E27FC236}">
                <a16:creationId xmlns:a16="http://schemas.microsoft.com/office/drawing/2014/main" id="{D11877F8-1BF2-C292-59D2-825E05780F19}"/>
              </a:ext>
            </a:extLst>
          </p:cNvPr>
          <p:cNvSpPr>
            <a:spLocks noGrp="1"/>
          </p:cNvSpPr>
          <p:nvPr>
            <p:ph type="body" sz="quarter" idx="12" hasCustomPrompt="1"/>
          </p:nvPr>
        </p:nvSpPr>
        <p:spPr>
          <a:xfrm>
            <a:off x="565150" y="1672157"/>
            <a:ext cx="2747963" cy="306387"/>
          </a:xfrm>
        </p:spPr>
        <p:txBody>
          <a:bodyPr/>
          <a:lstStyle>
            <a:lvl1pPr marL="0" indent="0">
              <a:buNone/>
              <a:defRPr sz="2000" b="0" i="0">
                <a:latin typeface="Lato" panose="020F0502020204030203" pitchFamily="34" charset="0"/>
              </a:defRPr>
            </a:lvl1pPr>
            <a:lvl2pPr>
              <a:defRPr sz="1400"/>
            </a:lvl2pPr>
            <a:lvl3pPr>
              <a:defRPr sz="1400"/>
            </a:lvl3pPr>
            <a:lvl4pPr>
              <a:defRPr sz="1400"/>
            </a:lvl4pPr>
            <a:lvl5pPr>
              <a:defRPr sz="1400"/>
            </a:lvl5pPr>
          </a:lstStyle>
          <a:p>
            <a:pPr lvl="0"/>
            <a:r>
              <a:rPr lang="en-US" dirty="0"/>
              <a:t>Section #</a:t>
            </a:r>
          </a:p>
        </p:txBody>
      </p:sp>
      <p:grpSp>
        <p:nvGrpSpPr>
          <p:cNvPr id="9" name="Picture 14">
            <a:extLst>
              <a:ext uri="{FF2B5EF4-FFF2-40B4-BE49-F238E27FC236}">
                <a16:creationId xmlns:a16="http://schemas.microsoft.com/office/drawing/2014/main" id="{8541AAB8-0E0D-E475-DB47-8B3BBC0AEDEF}"/>
              </a:ext>
            </a:extLst>
          </p:cNvPr>
          <p:cNvGrpSpPr/>
          <p:nvPr userDrawn="1"/>
        </p:nvGrpSpPr>
        <p:grpSpPr>
          <a:xfrm>
            <a:off x="619254" y="6208157"/>
            <a:ext cx="545624" cy="343152"/>
            <a:chOff x="5823298" y="6278982"/>
            <a:chExt cx="546264" cy="343554"/>
          </a:xfrm>
        </p:grpSpPr>
        <p:sp>
          <p:nvSpPr>
            <p:cNvPr id="10" name="Forma libre 15">
              <a:extLst>
                <a:ext uri="{FF2B5EF4-FFF2-40B4-BE49-F238E27FC236}">
                  <a16:creationId xmlns:a16="http://schemas.microsoft.com/office/drawing/2014/main" id="{3F927AB6-ED86-E8AF-E0EA-608D74E29B08}"/>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1" name="Forma libre 16">
              <a:extLst>
                <a:ext uri="{FF2B5EF4-FFF2-40B4-BE49-F238E27FC236}">
                  <a16:creationId xmlns:a16="http://schemas.microsoft.com/office/drawing/2014/main" id="{1B044FB6-D18F-D31C-BC4A-45710B46F865}"/>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2" name="Forma libre 17">
              <a:extLst>
                <a:ext uri="{FF2B5EF4-FFF2-40B4-BE49-F238E27FC236}">
                  <a16:creationId xmlns:a16="http://schemas.microsoft.com/office/drawing/2014/main" id="{DB9FBC30-CFC4-98EF-06A6-7C86EF8312E8}"/>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3" name="Forma libre 18">
              <a:extLst>
                <a:ext uri="{FF2B5EF4-FFF2-40B4-BE49-F238E27FC236}">
                  <a16:creationId xmlns:a16="http://schemas.microsoft.com/office/drawing/2014/main" id="{3D43A160-0B7D-FB7C-35DD-9EDF457F98E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4" name="Forma libre 19">
              <a:extLst>
                <a:ext uri="{FF2B5EF4-FFF2-40B4-BE49-F238E27FC236}">
                  <a16:creationId xmlns:a16="http://schemas.microsoft.com/office/drawing/2014/main" id="{FB0A374C-71E4-58BD-C890-EBF14E9125B5}"/>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3989989920"/>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Divider 3">
    <p:bg>
      <p:bgRef idx="1001">
        <a:schemeClr val="bg1"/>
      </p:bgRef>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8DA9B2FD-96BE-54C2-EC93-12F30CDBEFF9}"/>
              </a:ext>
            </a:extLst>
          </p:cNvPr>
          <p:cNvSpPr/>
          <p:nvPr userDrawn="1"/>
        </p:nvSpPr>
        <p:spPr>
          <a:xfrm>
            <a:off x="-1" y="0"/>
            <a:ext cx="6096001" cy="6858000"/>
          </a:xfrm>
          <a:prstGeom prst="rect">
            <a:avLst/>
          </a:prstGeom>
          <a:gradFill flip="none" rotWithShape="1">
            <a:gsLst>
              <a:gs pos="0">
                <a:srgbClr val="EAE8ED">
                  <a:lumMod val="49980"/>
                </a:srgbClr>
              </a:gs>
              <a:gs pos="36000">
                <a:srgbClr val="1A1D30"/>
              </a:gs>
            </a:gsLst>
            <a:path path="circle">
              <a:fillToRect r="100000" b="100000"/>
            </a:path>
            <a:tileRect l="-100000" t="-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6" name="Marcador de posición de imagen 5">
            <a:extLst>
              <a:ext uri="{FF2B5EF4-FFF2-40B4-BE49-F238E27FC236}">
                <a16:creationId xmlns:a16="http://schemas.microsoft.com/office/drawing/2014/main" id="{D4E75380-2342-572B-8F97-53B63567B8FB}"/>
              </a:ext>
            </a:extLst>
          </p:cNvPr>
          <p:cNvSpPr>
            <a:spLocks noGrp="1"/>
          </p:cNvSpPr>
          <p:nvPr>
            <p:ph type="pic" sz="quarter" idx="13"/>
          </p:nvPr>
        </p:nvSpPr>
        <p:spPr>
          <a:xfrm>
            <a:off x="6090544" y="0"/>
            <a:ext cx="6101455" cy="6858000"/>
          </a:xfrm>
        </p:spPr>
        <p:txBody>
          <a:bodyPr/>
          <a:lstStyle>
            <a:lvl1pPr>
              <a:defRPr b="0" i="0">
                <a:latin typeface="Lato" panose="020F0502020204030203" pitchFamily="34" charset="0"/>
              </a:defRPr>
            </a:lvl1pPr>
          </a:lstStyle>
          <a:p>
            <a:r>
              <a:rPr lang="en-US" dirty="0"/>
              <a:t>Click icon to add picture</a:t>
            </a: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76833" y="2199460"/>
            <a:ext cx="5311011" cy="2720460"/>
          </a:xfrm>
        </p:spPr>
        <p:txBody>
          <a:bodyPr/>
          <a:lstStyle>
            <a:lvl1pPr>
              <a:lnSpc>
                <a:spcPct val="90000"/>
              </a:lnSpc>
              <a:defRPr sz="44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r>
              <a:rPr lang="es-MX"/>
              <a:t>Section Title </a:t>
            </a:r>
            <a:br>
              <a:rPr lang="es-MX"/>
            </a:br>
            <a:r>
              <a:rPr lang="es-MX"/>
              <a:t>Goes Here</a:t>
            </a:r>
            <a:endParaRPr lang="en-US"/>
          </a:p>
        </p:txBody>
      </p:sp>
      <p:sp>
        <p:nvSpPr>
          <p:cNvPr id="9" name="Marcador de texto 50">
            <a:extLst>
              <a:ext uri="{FF2B5EF4-FFF2-40B4-BE49-F238E27FC236}">
                <a16:creationId xmlns:a16="http://schemas.microsoft.com/office/drawing/2014/main" id="{527D38DF-373C-6A84-E308-E423A5AE3081}"/>
              </a:ext>
            </a:extLst>
          </p:cNvPr>
          <p:cNvSpPr>
            <a:spLocks noGrp="1"/>
          </p:cNvSpPr>
          <p:nvPr>
            <p:ph type="body" sz="quarter" idx="12" hasCustomPrompt="1"/>
          </p:nvPr>
        </p:nvSpPr>
        <p:spPr>
          <a:xfrm>
            <a:off x="564975" y="1799665"/>
            <a:ext cx="1286834" cy="306387"/>
          </a:xfrm>
        </p:spPr>
        <p:txBody>
          <a:bodyPr anchor="ctr"/>
          <a:lstStyle>
            <a:lvl1pPr marL="0" indent="0" algn="ctr">
              <a:buNone/>
              <a:defRPr sz="1200" b="0" i="0">
                <a:solidFill>
                  <a:schemeClr val="bg1"/>
                </a:solidFill>
                <a:latin typeface="Lato" panose="020F0502020204030203" pitchFamily="34" charset="0"/>
              </a:defRPr>
            </a:lvl1pPr>
            <a:lvl2pPr>
              <a:defRPr sz="1400"/>
            </a:lvl2pPr>
            <a:lvl3pPr>
              <a:defRPr sz="1400"/>
            </a:lvl3pPr>
            <a:lvl4pPr>
              <a:defRPr sz="1400"/>
            </a:lvl4pPr>
            <a:lvl5pPr>
              <a:defRPr sz="1400"/>
            </a:lvl5pPr>
          </a:lstStyle>
          <a:p>
            <a:pPr lvl="0"/>
            <a:r>
              <a:rPr lang="en-US" dirty="0"/>
              <a:t>Section #</a:t>
            </a:r>
          </a:p>
        </p:txBody>
      </p:sp>
      <p:grpSp>
        <p:nvGrpSpPr>
          <p:cNvPr id="12" name="Picture 14">
            <a:extLst>
              <a:ext uri="{FF2B5EF4-FFF2-40B4-BE49-F238E27FC236}">
                <a16:creationId xmlns:a16="http://schemas.microsoft.com/office/drawing/2014/main" id="{FF668F8C-1903-190B-BA90-E10C2D57D4BF}"/>
              </a:ext>
            </a:extLst>
          </p:cNvPr>
          <p:cNvGrpSpPr/>
          <p:nvPr userDrawn="1"/>
        </p:nvGrpSpPr>
        <p:grpSpPr>
          <a:xfrm>
            <a:off x="619254" y="6208157"/>
            <a:ext cx="545624" cy="343152"/>
            <a:chOff x="5823298" y="6278982"/>
            <a:chExt cx="546264" cy="343554"/>
          </a:xfrm>
        </p:grpSpPr>
        <p:sp>
          <p:nvSpPr>
            <p:cNvPr id="13" name="Forma libre 15">
              <a:extLst>
                <a:ext uri="{FF2B5EF4-FFF2-40B4-BE49-F238E27FC236}">
                  <a16:creationId xmlns:a16="http://schemas.microsoft.com/office/drawing/2014/main" id="{0F08B9EF-7C1D-FE2E-43CF-E119143FB73B}"/>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4" name="Forma libre 16">
              <a:extLst>
                <a:ext uri="{FF2B5EF4-FFF2-40B4-BE49-F238E27FC236}">
                  <a16:creationId xmlns:a16="http://schemas.microsoft.com/office/drawing/2014/main" id="{14ECB61D-D2B5-2FEB-5249-837E6398253D}"/>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5" name="Forma libre 17">
              <a:extLst>
                <a:ext uri="{FF2B5EF4-FFF2-40B4-BE49-F238E27FC236}">
                  <a16:creationId xmlns:a16="http://schemas.microsoft.com/office/drawing/2014/main" id="{58E2E503-9274-9F04-E9DB-D384B1DB35F2}"/>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6" name="Forma libre 18">
              <a:extLst>
                <a:ext uri="{FF2B5EF4-FFF2-40B4-BE49-F238E27FC236}">
                  <a16:creationId xmlns:a16="http://schemas.microsoft.com/office/drawing/2014/main" id="{576F5981-E90D-CBFD-1780-0A191A85E9C7}"/>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7" name="Forma libre 19">
              <a:extLst>
                <a:ext uri="{FF2B5EF4-FFF2-40B4-BE49-F238E27FC236}">
                  <a16:creationId xmlns:a16="http://schemas.microsoft.com/office/drawing/2014/main" id="{1EEA3AE8-391E-C7F6-5694-9039B63D8ECF}"/>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323917027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F2E088D-74BE-207C-8C33-30A34C17EF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46361" y="0"/>
            <a:ext cx="6645639" cy="6858000"/>
          </a:xfrm>
          <a:prstGeom prst="rect">
            <a:avLst/>
          </a:prstGeom>
        </p:spPr>
      </p:pic>
      <p:sp>
        <p:nvSpPr>
          <p:cNvPr id="8" name="Rectángulo 7">
            <a:extLst>
              <a:ext uri="{FF2B5EF4-FFF2-40B4-BE49-F238E27FC236}">
                <a16:creationId xmlns:a16="http://schemas.microsoft.com/office/drawing/2014/main" id="{9DD612B4-C030-346D-1DB7-3EC2C22F7EC6}"/>
              </a:ext>
            </a:extLst>
          </p:cNvPr>
          <p:cNvSpPr/>
          <p:nvPr userDrawn="1"/>
        </p:nvSpPr>
        <p:spPr>
          <a:xfrm>
            <a:off x="0" y="0"/>
            <a:ext cx="8432764" cy="6858000"/>
          </a:xfrm>
          <a:prstGeom prst="rect">
            <a:avLst/>
          </a:prstGeom>
          <a:gradFill flip="none" rotWithShape="1">
            <a:gsLst>
              <a:gs pos="0">
                <a:schemeClr val="accent3">
                  <a:lumMod val="49980"/>
                </a:schemeClr>
              </a:gs>
              <a:gs pos="36000">
                <a:schemeClr val="tx2"/>
              </a:gs>
            </a:gsLst>
            <a:path path="circle">
              <a:fillToRect r="100000" b="100000"/>
            </a:path>
            <a:tileRect l="-100000" t="-100000"/>
          </a:gradFill>
          <a:ln>
            <a:noFill/>
          </a:ln>
          <a:effectLst>
            <a:outerShdw blurRad="519806" dist="356938" algn="l" rotWithShape="0">
              <a:prstClr val="black">
                <a:alpha val="7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grpSp>
        <p:nvGrpSpPr>
          <p:cNvPr id="11" name="Grupo 10">
            <a:extLst>
              <a:ext uri="{FF2B5EF4-FFF2-40B4-BE49-F238E27FC236}">
                <a16:creationId xmlns:a16="http://schemas.microsoft.com/office/drawing/2014/main" id="{A6F3E41F-F74D-1187-4086-C3A4BDC8DDF1}"/>
              </a:ext>
            </a:extLst>
          </p:cNvPr>
          <p:cNvGrpSpPr/>
          <p:nvPr userDrawn="1"/>
        </p:nvGrpSpPr>
        <p:grpSpPr>
          <a:xfrm>
            <a:off x="550863" y="5567600"/>
            <a:ext cx="774894" cy="487369"/>
            <a:chOff x="5823297" y="7169110"/>
            <a:chExt cx="1430705" cy="899841"/>
          </a:xfrm>
        </p:grpSpPr>
        <p:sp>
          <p:nvSpPr>
            <p:cNvPr id="12" name="Elipse 11">
              <a:extLst>
                <a:ext uri="{FF2B5EF4-FFF2-40B4-BE49-F238E27FC236}">
                  <a16:creationId xmlns:a16="http://schemas.microsoft.com/office/drawing/2014/main" id="{83DD92BA-D523-5A10-2E11-3403E8C71834}"/>
                </a:ext>
              </a:extLst>
            </p:cNvPr>
            <p:cNvSpPr/>
            <p:nvPr/>
          </p:nvSpPr>
          <p:spPr>
            <a:xfrm>
              <a:off x="6354987" y="7169110"/>
              <a:ext cx="899015" cy="89972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Lato" panose="020F0502020204030203" pitchFamily="34" charset="0"/>
              </a:endParaRPr>
            </a:p>
          </p:txBody>
        </p:sp>
        <p:grpSp>
          <p:nvGrpSpPr>
            <p:cNvPr id="13" name="Picture 14">
              <a:extLst>
                <a:ext uri="{FF2B5EF4-FFF2-40B4-BE49-F238E27FC236}">
                  <a16:creationId xmlns:a16="http://schemas.microsoft.com/office/drawing/2014/main" id="{1BC5148B-F9D3-962B-7850-A8C946075517}"/>
                </a:ext>
              </a:extLst>
            </p:cNvPr>
            <p:cNvGrpSpPr/>
            <p:nvPr/>
          </p:nvGrpSpPr>
          <p:grpSpPr>
            <a:xfrm>
              <a:off x="5823297" y="7169161"/>
              <a:ext cx="1430705" cy="899790"/>
              <a:chOff x="5823298" y="6278983"/>
              <a:chExt cx="546264" cy="343553"/>
            </a:xfrm>
          </p:grpSpPr>
          <p:sp>
            <p:nvSpPr>
              <p:cNvPr id="14" name="Forma libre 13">
                <a:extLst>
                  <a:ext uri="{FF2B5EF4-FFF2-40B4-BE49-F238E27FC236}">
                    <a16:creationId xmlns:a16="http://schemas.microsoft.com/office/drawing/2014/main" id="{8BA0500A-E2EA-1D68-0CF5-371F93134FC3}"/>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endParaRPr lang="en-US" b="0" i="0" dirty="0">
                  <a:latin typeface="Lato" panose="020F0502020204030203" pitchFamily="34" charset="0"/>
                </a:endParaRPr>
              </a:p>
            </p:txBody>
          </p:sp>
          <p:sp>
            <p:nvSpPr>
              <p:cNvPr id="15" name="Forma libre 14">
                <a:extLst>
                  <a:ext uri="{FF2B5EF4-FFF2-40B4-BE49-F238E27FC236}">
                    <a16:creationId xmlns:a16="http://schemas.microsoft.com/office/drawing/2014/main" id="{CDC297A5-302D-43A6-0B10-E820F636B653}"/>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endParaRPr lang="en-US" b="0" i="0" dirty="0">
                  <a:latin typeface="Lato" panose="020F0502020204030203" pitchFamily="34" charset="0"/>
                </a:endParaRPr>
              </a:p>
            </p:txBody>
          </p:sp>
          <p:sp>
            <p:nvSpPr>
              <p:cNvPr id="16" name="Forma libre 15">
                <a:extLst>
                  <a:ext uri="{FF2B5EF4-FFF2-40B4-BE49-F238E27FC236}">
                    <a16:creationId xmlns:a16="http://schemas.microsoft.com/office/drawing/2014/main" id="{5A625972-6C22-99DB-1DE3-9179CA7B6000}"/>
                  </a:ext>
                </a:extLst>
              </p:cNvPr>
              <p:cNvSpPr/>
              <p:nvPr/>
            </p:nvSpPr>
            <p:spPr>
              <a:xfrm>
                <a:off x="6026305" y="6278983"/>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E17139"/>
              </a:solidFill>
              <a:ln w="928" cap="flat">
                <a:noFill/>
                <a:prstDash val="solid"/>
                <a:miter/>
              </a:ln>
            </p:spPr>
            <p:txBody>
              <a:bodyPr rtlCol="0" anchor="ctr"/>
              <a:lstStyle/>
              <a:p>
                <a:endParaRPr lang="en-US" b="0" i="0" dirty="0">
                  <a:latin typeface="Lato" panose="020F0502020204030203" pitchFamily="34" charset="0"/>
                </a:endParaRPr>
              </a:p>
            </p:txBody>
          </p:sp>
          <p:sp>
            <p:nvSpPr>
              <p:cNvPr id="17" name="Forma libre 16">
                <a:extLst>
                  <a:ext uri="{FF2B5EF4-FFF2-40B4-BE49-F238E27FC236}">
                    <a16:creationId xmlns:a16="http://schemas.microsoft.com/office/drawing/2014/main" id="{C256E89E-4615-E73D-0793-06019AE4BE8A}"/>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chemeClr val="bg1"/>
              </a:solidFill>
              <a:ln w="928" cap="flat">
                <a:noFill/>
                <a:prstDash val="solid"/>
                <a:miter/>
              </a:ln>
            </p:spPr>
            <p:txBody>
              <a:bodyPr rtlCol="0" anchor="ctr"/>
              <a:lstStyle/>
              <a:p>
                <a:endParaRPr lang="en-US" b="0" i="0" dirty="0">
                  <a:latin typeface="Lato" panose="020F0502020204030203" pitchFamily="34" charset="0"/>
                </a:endParaRPr>
              </a:p>
            </p:txBody>
          </p:sp>
          <p:sp>
            <p:nvSpPr>
              <p:cNvPr id="18" name="Forma libre 17">
                <a:extLst>
                  <a:ext uri="{FF2B5EF4-FFF2-40B4-BE49-F238E27FC236}">
                    <a16:creationId xmlns:a16="http://schemas.microsoft.com/office/drawing/2014/main" id="{8582D379-762A-6118-C329-1FF1FD335893}"/>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chemeClr val="bg1"/>
              </a:solidFill>
              <a:ln w="928" cap="flat">
                <a:noFill/>
                <a:prstDash val="solid"/>
                <a:miter/>
              </a:ln>
            </p:spPr>
            <p:txBody>
              <a:bodyPr rtlCol="0" anchor="ctr"/>
              <a:lstStyle/>
              <a:p>
                <a:endParaRPr lang="en-US" b="0" i="0" dirty="0">
                  <a:latin typeface="Lato" panose="020F0502020204030203" pitchFamily="34" charset="0"/>
                </a:endParaRPr>
              </a:p>
            </p:txBody>
          </p:sp>
        </p:grpSp>
      </p:grpSp>
      <p:cxnSp>
        <p:nvCxnSpPr>
          <p:cNvPr id="21" name="Conector recto 20">
            <a:extLst>
              <a:ext uri="{FF2B5EF4-FFF2-40B4-BE49-F238E27FC236}">
                <a16:creationId xmlns:a16="http://schemas.microsoft.com/office/drawing/2014/main" id="{9E29B47A-7562-0622-DBFC-5B6C116ABFB4}"/>
              </a:ext>
            </a:extLst>
          </p:cNvPr>
          <p:cNvCxnSpPr>
            <a:cxnSpLocks/>
          </p:cNvCxnSpPr>
          <p:nvPr userDrawn="1"/>
        </p:nvCxnSpPr>
        <p:spPr>
          <a:xfrm>
            <a:off x="539948" y="3301647"/>
            <a:ext cx="22658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196CF9ED-4098-37B4-13C9-DF3DA7F2276F}"/>
              </a:ext>
            </a:extLst>
          </p:cNvPr>
          <p:cNvCxnSpPr>
            <a:cxnSpLocks/>
          </p:cNvCxnSpPr>
          <p:nvPr userDrawn="1"/>
        </p:nvCxnSpPr>
        <p:spPr>
          <a:xfrm>
            <a:off x="3082732" y="3301647"/>
            <a:ext cx="22658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D4B87A82-4929-0B02-93CD-722DC7DEE736}"/>
              </a:ext>
            </a:extLst>
          </p:cNvPr>
          <p:cNvCxnSpPr>
            <a:cxnSpLocks/>
          </p:cNvCxnSpPr>
          <p:nvPr userDrawn="1"/>
        </p:nvCxnSpPr>
        <p:spPr>
          <a:xfrm>
            <a:off x="5625516" y="3301647"/>
            <a:ext cx="226588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2022 Control v Exposed. All Rights Reserved.">
            <a:extLst>
              <a:ext uri="{FF2B5EF4-FFF2-40B4-BE49-F238E27FC236}">
                <a16:creationId xmlns:a16="http://schemas.microsoft.com/office/drawing/2014/main" id="{6BB5A650-5CDF-75DD-5B15-4AF3DD9F17BE}"/>
              </a:ext>
            </a:extLst>
          </p:cNvPr>
          <p:cNvSpPr txBox="1"/>
          <p:nvPr userDrawn="1"/>
        </p:nvSpPr>
        <p:spPr>
          <a:xfrm>
            <a:off x="550863" y="6409183"/>
            <a:ext cx="2117567" cy="123111"/>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lvl1pPr algn="l" defTabSz="914400">
              <a:spcBef>
                <a:spcPts val="1000"/>
              </a:spcBef>
              <a:defRPr sz="800">
                <a:solidFill>
                  <a:srgbClr val="FFFFFF"/>
                </a:solidFill>
              </a:defRPr>
            </a:lvl1pPr>
          </a:lstStyle>
          <a:p>
            <a:pPr algn="ctr"/>
            <a:r>
              <a:rPr b="0" i="0" dirty="0">
                <a:latin typeface="Lato" panose="020F0502020204030203" pitchFamily="34" charset="0"/>
              </a:rPr>
              <a:t>©202</a:t>
            </a:r>
            <a:r>
              <a:rPr lang="en-GB" b="0" i="0" dirty="0">
                <a:latin typeface="Lato" panose="020F0502020204030203" pitchFamily="34" charset="0"/>
              </a:rPr>
              <a:t>4</a:t>
            </a:r>
            <a:r>
              <a:rPr b="0" i="0" dirty="0">
                <a:latin typeface="Lato" panose="020F0502020204030203" pitchFamily="34" charset="0"/>
              </a:rPr>
              <a:t> Control v Exposed. All Rights Reserved.</a:t>
            </a:r>
          </a:p>
        </p:txBody>
      </p:sp>
      <p:sp>
        <p:nvSpPr>
          <p:cNvPr id="41" name="Marcador de texto 36">
            <a:extLst>
              <a:ext uri="{FF2B5EF4-FFF2-40B4-BE49-F238E27FC236}">
                <a16:creationId xmlns:a16="http://schemas.microsoft.com/office/drawing/2014/main" id="{2DFB3D1F-6B11-AB06-9295-6DC5CB168EC9}"/>
              </a:ext>
            </a:extLst>
          </p:cNvPr>
          <p:cNvSpPr>
            <a:spLocks noGrp="1"/>
          </p:cNvSpPr>
          <p:nvPr>
            <p:ph type="body" sz="quarter" idx="14" hasCustomPrompt="1"/>
          </p:nvPr>
        </p:nvSpPr>
        <p:spPr>
          <a:xfrm>
            <a:off x="565085" y="3452469"/>
            <a:ext cx="2210918" cy="610283"/>
          </a:xfrm>
        </p:spPr>
        <p:txBody>
          <a:bodyPr/>
          <a:lstStyle>
            <a:lvl1pPr marL="0" indent="0">
              <a:lnSpc>
                <a:spcPct val="100000"/>
              </a:lnSpc>
              <a:buNone/>
              <a:defRPr sz="12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Information</a:t>
            </a:r>
          </a:p>
        </p:txBody>
      </p:sp>
      <p:sp>
        <p:nvSpPr>
          <p:cNvPr id="42" name="Marcador de texto 36">
            <a:extLst>
              <a:ext uri="{FF2B5EF4-FFF2-40B4-BE49-F238E27FC236}">
                <a16:creationId xmlns:a16="http://schemas.microsoft.com/office/drawing/2014/main" id="{F239455C-B2F3-35E9-C287-54C3CF769C70}"/>
              </a:ext>
            </a:extLst>
          </p:cNvPr>
          <p:cNvSpPr>
            <a:spLocks noGrp="1"/>
          </p:cNvSpPr>
          <p:nvPr>
            <p:ph type="body" sz="quarter" idx="11" hasCustomPrompt="1"/>
          </p:nvPr>
        </p:nvSpPr>
        <p:spPr>
          <a:xfrm>
            <a:off x="565085" y="2990831"/>
            <a:ext cx="2210918" cy="222250"/>
          </a:xfrm>
        </p:spPr>
        <p:txBody>
          <a:bodyPr/>
          <a:lstStyle>
            <a:lvl1pPr marL="0" indent="0">
              <a:buNone/>
              <a:defRPr sz="14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Location</a:t>
            </a:r>
          </a:p>
        </p:txBody>
      </p:sp>
      <p:sp>
        <p:nvSpPr>
          <p:cNvPr id="43" name="Marcador de texto 36">
            <a:extLst>
              <a:ext uri="{FF2B5EF4-FFF2-40B4-BE49-F238E27FC236}">
                <a16:creationId xmlns:a16="http://schemas.microsoft.com/office/drawing/2014/main" id="{0C223223-0535-E959-A937-5A125C90732B}"/>
              </a:ext>
            </a:extLst>
          </p:cNvPr>
          <p:cNvSpPr>
            <a:spLocks noGrp="1"/>
          </p:cNvSpPr>
          <p:nvPr>
            <p:ph type="body" sz="quarter" idx="12" hasCustomPrompt="1"/>
          </p:nvPr>
        </p:nvSpPr>
        <p:spPr>
          <a:xfrm>
            <a:off x="3112977" y="2990831"/>
            <a:ext cx="2210918" cy="222250"/>
          </a:xfrm>
        </p:spPr>
        <p:txBody>
          <a:bodyPr/>
          <a:lstStyle>
            <a:lvl1pPr marL="0" indent="0">
              <a:buNone/>
              <a:defRPr sz="14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Location</a:t>
            </a:r>
          </a:p>
        </p:txBody>
      </p:sp>
      <p:sp>
        <p:nvSpPr>
          <p:cNvPr id="44" name="Marcador de texto 36">
            <a:extLst>
              <a:ext uri="{FF2B5EF4-FFF2-40B4-BE49-F238E27FC236}">
                <a16:creationId xmlns:a16="http://schemas.microsoft.com/office/drawing/2014/main" id="{A2E46AA4-BA9A-D8CD-89B1-3F383424DFDE}"/>
              </a:ext>
            </a:extLst>
          </p:cNvPr>
          <p:cNvSpPr>
            <a:spLocks noGrp="1"/>
          </p:cNvSpPr>
          <p:nvPr>
            <p:ph type="body" sz="quarter" idx="13" hasCustomPrompt="1"/>
          </p:nvPr>
        </p:nvSpPr>
        <p:spPr>
          <a:xfrm>
            <a:off x="5634235" y="2990831"/>
            <a:ext cx="2210918" cy="222250"/>
          </a:xfrm>
        </p:spPr>
        <p:txBody>
          <a:bodyPr/>
          <a:lstStyle>
            <a:lvl1pPr marL="0" indent="0">
              <a:buNone/>
              <a:defRPr sz="14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Location</a:t>
            </a:r>
          </a:p>
        </p:txBody>
      </p:sp>
      <p:sp>
        <p:nvSpPr>
          <p:cNvPr id="45" name="Marcador de texto 36">
            <a:extLst>
              <a:ext uri="{FF2B5EF4-FFF2-40B4-BE49-F238E27FC236}">
                <a16:creationId xmlns:a16="http://schemas.microsoft.com/office/drawing/2014/main" id="{82F81E55-BE3F-35CD-BF1F-74B5C4EF0C4D}"/>
              </a:ext>
            </a:extLst>
          </p:cNvPr>
          <p:cNvSpPr>
            <a:spLocks noGrp="1"/>
          </p:cNvSpPr>
          <p:nvPr>
            <p:ph type="body" sz="quarter" idx="15" hasCustomPrompt="1"/>
          </p:nvPr>
        </p:nvSpPr>
        <p:spPr>
          <a:xfrm>
            <a:off x="3086343" y="3452469"/>
            <a:ext cx="2210918" cy="610283"/>
          </a:xfrm>
        </p:spPr>
        <p:txBody>
          <a:bodyPr/>
          <a:lstStyle>
            <a:lvl1pPr marL="0" indent="0">
              <a:lnSpc>
                <a:spcPct val="100000"/>
              </a:lnSpc>
              <a:buNone/>
              <a:defRPr sz="12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Information</a:t>
            </a:r>
          </a:p>
        </p:txBody>
      </p:sp>
      <p:sp>
        <p:nvSpPr>
          <p:cNvPr id="46" name="Marcador de texto 36">
            <a:extLst>
              <a:ext uri="{FF2B5EF4-FFF2-40B4-BE49-F238E27FC236}">
                <a16:creationId xmlns:a16="http://schemas.microsoft.com/office/drawing/2014/main" id="{A4D97E65-072C-7BC5-4015-09884C7D3B02}"/>
              </a:ext>
            </a:extLst>
          </p:cNvPr>
          <p:cNvSpPr>
            <a:spLocks noGrp="1"/>
          </p:cNvSpPr>
          <p:nvPr>
            <p:ph type="body" sz="quarter" idx="16" hasCustomPrompt="1"/>
          </p:nvPr>
        </p:nvSpPr>
        <p:spPr>
          <a:xfrm>
            <a:off x="5625356" y="3452469"/>
            <a:ext cx="2210918" cy="610283"/>
          </a:xfrm>
        </p:spPr>
        <p:txBody>
          <a:bodyPr/>
          <a:lstStyle>
            <a:lvl1pPr marL="0" indent="0">
              <a:lnSpc>
                <a:spcPct val="100000"/>
              </a:lnSpc>
              <a:buNone/>
              <a:defRPr sz="12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Information</a:t>
            </a:r>
          </a:p>
        </p:txBody>
      </p:sp>
      <p:sp>
        <p:nvSpPr>
          <p:cNvPr id="47" name="Marcador de texto 36">
            <a:extLst>
              <a:ext uri="{FF2B5EF4-FFF2-40B4-BE49-F238E27FC236}">
                <a16:creationId xmlns:a16="http://schemas.microsoft.com/office/drawing/2014/main" id="{D9D48FE1-327A-77DF-B487-637FA7E71CF6}"/>
              </a:ext>
            </a:extLst>
          </p:cNvPr>
          <p:cNvSpPr>
            <a:spLocks noGrp="1"/>
          </p:cNvSpPr>
          <p:nvPr>
            <p:ph type="body" sz="quarter" idx="17" hasCustomPrompt="1"/>
          </p:nvPr>
        </p:nvSpPr>
        <p:spPr>
          <a:xfrm>
            <a:off x="565084" y="4721976"/>
            <a:ext cx="3838239" cy="610283"/>
          </a:xfrm>
        </p:spPr>
        <p:txBody>
          <a:bodyPr/>
          <a:lstStyle>
            <a:lvl1pPr marL="0" indent="0">
              <a:lnSpc>
                <a:spcPct val="100000"/>
              </a:lnSpc>
              <a:buNone/>
              <a:defRPr sz="1200" b="0" i="0">
                <a:solidFill>
                  <a:schemeClr val="bg1"/>
                </a:solidFill>
                <a:latin typeface="Lato" panose="020F0502020204030203" pitchFamily="34" charset="0"/>
                <a:ea typeface="Lato Black" panose="020F0502020204030203" pitchFamily="34" charset="0"/>
                <a:cs typeface="Lato Black" panose="020F0502020204030203" pitchFamily="34" charset="0"/>
              </a:defRPr>
            </a:lvl1pPr>
          </a:lstStyle>
          <a:p>
            <a:pPr lvl="0"/>
            <a:r>
              <a:rPr lang="en-US" dirty="0"/>
              <a:t>Information</a:t>
            </a:r>
          </a:p>
        </p:txBody>
      </p:sp>
      <p:sp>
        <p:nvSpPr>
          <p:cNvPr id="49" name="Marcador de texto 48">
            <a:extLst>
              <a:ext uri="{FF2B5EF4-FFF2-40B4-BE49-F238E27FC236}">
                <a16:creationId xmlns:a16="http://schemas.microsoft.com/office/drawing/2014/main" id="{D10B68EE-8F35-E5B8-B06C-D99795598A9F}"/>
              </a:ext>
            </a:extLst>
          </p:cNvPr>
          <p:cNvSpPr>
            <a:spLocks noGrp="1"/>
          </p:cNvSpPr>
          <p:nvPr>
            <p:ph type="body" sz="quarter" idx="18" hasCustomPrompt="1"/>
          </p:nvPr>
        </p:nvSpPr>
        <p:spPr>
          <a:xfrm>
            <a:off x="578147" y="1355109"/>
            <a:ext cx="5141912" cy="849313"/>
          </a:xfrm>
        </p:spPr>
        <p:txBody>
          <a:bodyPr/>
          <a:lstStyle>
            <a:lvl1pPr marL="0" indent="0">
              <a:buNone/>
              <a:defRPr sz="5400" b="1" i="0">
                <a:solidFill>
                  <a:schemeClr val="bg1"/>
                </a:solidFill>
                <a:latin typeface="Lato Black" panose="020F0502020204030203" pitchFamily="34" charset="0"/>
                <a:ea typeface="Lato Black" panose="020F0502020204030203" pitchFamily="34" charset="0"/>
                <a:cs typeface="Lato Black" panose="020F0502020204030203" pitchFamily="34" charset="0"/>
              </a:defRPr>
            </a:lvl1pPr>
          </a:lstStyle>
          <a:p>
            <a:pPr lvl="0"/>
            <a:r>
              <a:rPr lang="en-US"/>
              <a:t>Thank You</a:t>
            </a:r>
          </a:p>
        </p:txBody>
      </p:sp>
    </p:spTree>
    <p:extLst>
      <p:ext uri="{BB962C8B-B14F-4D97-AF65-F5344CB8AC3E}">
        <p14:creationId xmlns:p14="http://schemas.microsoft.com/office/powerpoint/2010/main" val="8252748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Blank">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A94E1D-D358-1D5D-5CDF-FAF6493A73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ítulo 2">
            <a:extLst>
              <a:ext uri="{FF2B5EF4-FFF2-40B4-BE49-F238E27FC236}">
                <a16:creationId xmlns:a16="http://schemas.microsoft.com/office/drawing/2014/main" id="{A64E46DE-78AC-F6CC-D612-11BF033E3D02}"/>
              </a:ext>
            </a:extLst>
          </p:cNvPr>
          <p:cNvSpPr>
            <a:spLocks noGrp="1"/>
          </p:cNvSpPr>
          <p:nvPr>
            <p:ph type="subTitle" idx="1"/>
          </p:nvPr>
        </p:nvSpPr>
        <p:spPr>
          <a:xfrm>
            <a:off x="1524000" y="3602038"/>
            <a:ext cx="9144000" cy="1655762"/>
          </a:xfrm>
        </p:spPr>
        <p:txBody>
          <a:bodyPr/>
          <a:lstStyle>
            <a:lvl1pPr marL="0" indent="0" algn="ctr">
              <a:buNone/>
              <a:defRPr sz="2400" b="0" i="0">
                <a:latin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Marcador de fecha 3">
            <a:extLst>
              <a:ext uri="{FF2B5EF4-FFF2-40B4-BE49-F238E27FC236}">
                <a16:creationId xmlns:a16="http://schemas.microsoft.com/office/drawing/2014/main" id="{8689124A-04DB-C6E7-9D7B-6A1B32F80619}"/>
              </a:ext>
            </a:extLst>
          </p:cNvPr>
          <p:cNvSpPr>
            <a:spLocks noGrp="1"/>
          </p:cNvSpPr>
          <p:nvPr>
            <p:ph type="dt" sz="half" idx="10"/>
          </p:nvPr>
        </p:nvSpPr>
        <p:spPr/>
        <p:txBody>
          <a:bodyPr/>
          <a:lstStyle>
            <a:lvl1pPr>
              <a:defRPr b="0" i="0">
                <a:latin typeface="Lato" panose="020F0502020204030203" pitchFamily="34" charset="0"/>
              </a:defRPr>
            </a:lvl1pPr>
          </a:lstStyle>
          <a:p>
            <a:endParaRPr lang="en-US" dirty="0"/>
          </a:p>
        </p:txBody>
      </p:sp>
      <p:sp>
        <p:nvSpPr>
          <p:cNvPr id="5" name="Marcador de pie de página 4">
            <a:extLst>
              <a:ext uri="{FF2B5EF4-FFF2-40B4-BE49-F238E27FC236}">
                <a16:creationId xmlns:a16="http://schemas.microsoft.com/office/drawing/2014/main" id="{83ABA3AC-3A54-02D5-D075-3EA739D4AF1D}"/>
              </a:ext>
            </a:extLst>
          </p:cNvPr>
          <p:cNvSpPr>
            <a:spLocks noGrp="1"/>
          </p:cNvSpPr>
          <p:nvPr>
            <p:ph type="ftr" sz="quarter" idx="11"/>
          </p:nvPr>
        </p:nvSpPr>
        <p:spPr/>
        <p:txBody>
          <a:bodyPr/>
          <a:lstStyle>
            <a:lvl1pPr>
              <a:defRPr b="0" i="0">
                <a:latin typeface="Lato" panose="020F0502020204030203" pitchFamily="34" charset="0"/>
              </a:defRPr>
            </a:lvl1pPr>
          </a:lstStyle>
          <a:p>
            <a:endParaRPr lang="en-US" dirty="0"/>
          </a:p>
        </p:txBody>
      </p:sp>
      <p:sp>
        <p:nvSpPr>
          <p:cNvPr id="6" name="Marcador de número de diapositiva 5">
            <a:extLst>
              <a:ext uri="{FF2B5EF4-FFF2-40B4-BE49-F238E27FC236}">
                <a16:creationId xmlns:a16="http://schemas.microsoft.com/office/drawing/2014/main" id="{010345D5-6BC6-36E3-B719-7222A84C66C9}"/>
              </a:ext>
            </a:extLst>
          </p:cNvPr>
          <p:cNvSpPr>
            <a:spLocks noGrp="1"/>
          </p:cNvSpPr>
          <p:nvPr>
            <p:ph type="sldNum" sz="quarter" idx="12"/>
          </p:nvPr>
        </p:nvSpPr>
        <p:spPr/>
        <p:txBody>
          <a:bodyPr/>
          <a:lstStyle>
            <a:lvl1pPr>
              <a:defRPr b="0" i="0">
                <a:latin typeface="Lato" panose="020F0502020204030203" pitchFamily="34" charset="0"/>
              </a:defRPr>
            </a:lvl1pPr>
          </a:lstStyle>
          <a:p>
            <a:fld id="{9F9A2DD1-F000-9D4F-A9F6-04C34F8560EE}" type="slidenum">
              <a:rPr lang="en-GB" smtClean="0"/>
              <a:pPr/>
              <a:t>‹#›</a:t>
            </a:fld>
            <a:endParaRPr lang="en-GB" dirty="0"/>
          </a:p>
        </p:txBody>
      </p:sp>
    </p:spTree>
    <p:extLst>
      <p:ext uri="{BB962C8B-B14F-4D97-AF65-F5344CB8AC3E}">
        <p14:creationId xmlns:p14="http://schemas.microsoft.com/office/powerpoint/2010/main" val="3066548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Left Aligned Two Lines Title - Dark">
    <p:bg>
      <p:bgPr>
        <a:gradFill flip="none" rotWithShape="1">
          <a:gsLst>
            <a:gs pos="0">
              <a:schemeClr val="accent3">
                <a:lumMod val="49980"/>
              </a:schemeClr>
            </a:gs>
            <a:gs pos="43000">
              <a:schemeClr val="bg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7272686" cy="1174573"/>
          </a:xfrm>
        </p:spPr>
        <p:txBody>
          <a:bodyPr anchor="ctr"/>
          <a:lstStyle>
            <a:lvl1pPr algn="l">
              <a:lnSpc>
                <a:spcPct val="9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11375548" y="6174357"/>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cxnSp>
        <p:nvCxnSpPr>
          <p:cNvPr id="3" name="Conector recto 2">
            <a:extLst>
              <a:ext uri="{FF2B5EF4-FFF2-40B4-BE49-F238E27FC236}">
                <a16:creationId xmlns:a16="http://schemas.microsoft.com/office/drawing/2014/main" id="{6B3153AC-933F-3B04-6760-849EA80BE83C}"/>
              </a:ext>
            </a:extLst>
          </p:cNvPr>
          <p:cNvCxnSpPr>
            <a:cxnSpLocks/>
          </p:cNvCxnSpPr>
          <p:nvPr userDrawn="1"/>
        </p:nvCxnSpPr>
        <p:spPr>
          <a:xfrm>
            <a:off x="0" y="1841863"/>
            <a:ext cx="116046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0" name="Picture 14">
            <a:extLst>
              <a:ext uri="{FF2B5EF4-FFF2-40B4-BE49-F238E27FC236}">
                <a16:creationId xmlns:a16="http://schemas.microsoft.com/office/drawing/2014/main" id="{78223663-7382-575D-19D9-E5A15DDA1281}"/>
              </a:ext>
            </a:extLst>
          </p:cNvPr>
          <p:cNvGrpSpPr/>
          <p:nvPr userDrawn="1"/>
        </p:nvGrpSpPr>
        <p:grpSpPr>
          <a:xfrm>
            <a:off x="619254" y="6208157"/>
            <a:ext cx="545624" cy="343152"/>
            <a:chOff x="5823298" y="6278982"/>
            <a:chExt cx="546264" cy="343554"/>
          </a:xfrm>
        </p:grpSpPr>
        <p:sp>
          <p:nvSpPr>
            <p:cNvPr id="11" name="Forma libre 15">
              <a:extLst>
                <a:ext uri="{FF2B5EF4-FFF2-40B4-BE49-F238E27FC236}">
                  <a16:creationId xmlns:a16="http://schemas.microsoft.com/office/drawing/2014/main" id="{22641ED3-6E56-69C9-BD60-138AB82959FA}"/>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2" name="Forma libre 16">
              <a:extLst>
                <a:ext uri="{FF2B5EF4-FFF2-40B4-BE49-F238E27FC236}">
                  <a16:creationId xmlns:a16="http://schemas.microsoft.com/office/drawing/2014/main" id="{0B92A4E1-1B0F-7E8B-DC36-3DA4C0185104}"/>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3" name="Forma libre 17">
              <a:extLst>
                <a:ext uri="{FF2B5EF4-FFF2-40B4-BE49-F238E27FC236}">
                  <a16:creationId xmlns:a16="http://schemas.microsoft.com/office/drawing/2014/main" id="{D41C6425-3698-D0F0-059D-8D02CEA6F67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4" name="Forma libre 18">
              <a:extLst>
                <a:ext uri="{FF2B5EF4-FFF2-40B4-BE49-F238E27FC236}">
                  <a16:creationId xmlns:a16="http://schemas.microsoft.com/office/drawing/2014/main" id="{7D391233-E2A5-85EE-9FBA-3710B88FA990}"/>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2" name="Forma libre 19">
              <a:extLst>
                <a:ext uri="{FF2B5EF4-FFF2-40B4-BE49-F238E27FC236}">
                  <a16:creationId xmlns:a16="http://schemas.microsoft.com/office/drawing/2014/main" id="{E45FFE75-6DF3-0196-7F1A-44D592619C5C}"/>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Tree>
    <p:extLst>
      <p:ext uri="{BB962C8B-B14F-4D97-AF65-F5344CB8AC3E}">
        <p14:creationId xmlns:p14="http://schemas.microsoft.com/office/powerpoint/2010/main" val="3029167900"/>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Master Grey">
    <p:spTree>
      <p:nvGrpSpPr>
        <p:cNvPr id="1" name=""/>
        <p:cNvGrpSpPr/>
        <p:nvPr/>
      </p:nvGrpSpPr>
      <p:grpSpPr>
        <a:xfrm>
          <a:off x="0" y="0"/>
          <a:ext cx="0" cy="0"/>
          <a:chOff x="0" y="0"/>
          <a:chExt cx="0" cy="0"/>
        </a:xfrm>
      </p:grpSpPr>
      <p:sp>
        <p:nvSpPr>
          <p:cNvPr id="28" name="Rectangle"/>
          <p:cNvSpPr/>
          <p:nvPr/>
        </p:nvSpPr>
        <p:spPr>
          <a:xfrm>
            <a:off x="-1" y="-1"/>
            <a:ext cx="12192001" cy="6858001"/>
          </a:xfrm>
          <a:prstGeom prst="rect">
            <a:avLst/>
          </a:prstGeom>
          <a:gradFill>
            <a:gsLst>
              <a:gs pos="0">
                <a:srgbClr val="F7F7FA"/>
              </a:gs>
              <a:gs pos="100000">
                <a:srgbClr val="EEEEF3"/>
              </a:gs>
            </a:gsLst>
            <a:path path="circle">
              <a:fillToRect l="37721" t="-19636" r="62278" b="119636"/>
            </a:path>
          </a:gradFill>
          <a:ln w="3175">
            <a:miter lim="400000"/>
          </a:ln>
        </p:spPr>
        <p:txBody>
          <a:bodyPr lIns="0" tIns="0" rIns="0" bIns="0" anchor="ctr"/>
          <a:lstStyle/>
          <a:p>
            <a:pPr algn="ctr">
              <a:defRPr>
                <a:solidFill>
                  <a:srgbClr val="F7F7FA"/>
                </a:solidFill>
              </a:defRPr>
            </a:pPr>
            <a:endParaRPr b="0" i="0" dirty="0">
              <a:latin typeface="Lato" panose="020F0502020204030203" pitchFamily="34" charset="0"/>
            </a:endParaRPr>
          </a:p>
        </p:txBody>
      </p:sp>
      <p:sp>
        <p:nvSpPr>
          <p:cNvPr id="29" name="Freeform 3"/>
          <p:cNvSpPr/>
          <p:nvPr/>
        </p:nvSpPr>
        <p:spPr>
          <a:xfrm>
            <a:off x="0" y="0"/>
            <a:ext cx="258945" cy="6858000"/>
          </a:xfrm>
          <a:prstGeom prst="rect">
            <a:avLst/>
          </a:prstGeom>
          <a:solidFill>
            <a:srgbClr val="F26722"/>
          </a:solidFill>
          <a:ln w="3175">
            <a:miter lim="400000"/>
          </a:ln>
        </p:spPr>
        <p:txBody>
          <a:bodyPr lIns="45719" rIns="45719"/>
          <a:lstStyle/>
          <a:p>
            <a:pPr defTabSz="914400">
              <a:defRPr sz="1800">
                <a:solidFill>
                  <a:srgbClr val="222222"/>
                </a:solidFill>
              </a:defRPr>
            </a:pPr>
            <a:endParaRPr b="0" i="0" dirty="0">
              <a:latin typeface="Lato" panose="020F0502020204030203" pitchFamily="34" charset="0"/>
            </a:endParaRPr>
          </a:p>
        </p:txBody>
      </p:sp>
      <p:sp>
        <p:nvSpPr>
          <p:cNvPr id="30" name="Freeform 3"/>
          <p:cNvSpPr/>
          <p:nvPr/>
        </p:nvSpPr>
        <p:spPr>
          <a:xfrm>
            <a:off x="0" y="0"/>
            <a:ext cx="68894" cy="6858000"/>
          </a:xfrm>
          <a:prstGeom prst="rect">
            <a:avLst/>
          </a:prstGeom>
          <a:solidFill>
            <a:srgbClr val="F7941E"/>
          </a:solidFill>
          <a:ln w="3175">
            <a:miter lim="400000"/>
          </a:ln>
        </p:spPr>
        <p:txBody>
          <a:bodyPr lIns="45719" rIns="45719"/>
          <a:lstStyle/>
          <a:p>
            <a:pPr defTabSz="914400">
              <a:defRPr sz="1800">
                <a:solidFill>
                  <a:srgbClr val="222222"/>
                </a:solidFill>
              </a:defRPr>
            </a:pPr>
            <a:endParaRPr b="0" i="0" dirty="0">
              <a:latin typeface="Lato" panose="020F0502020204030203" pitchFamily="34" charset="0"/>
            </a:endParaRPr>
          </a:p>
        </p:txBody>
      </p:sp>
      <p:pic>
        <p:nvPicPr>
          <p:cNvPr id="31" name="CvE_Logo.png" descr="CvE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87564" y="5934796"/>
            <a:ext cx="761333" cy="478704"/>
          </a:xfrm>
          <a:prstGeom prst="rect">
            <a:avLst/>
          </a:prstGeom>
          <a:ln w="3175">
            <a:miter lim="400000"/>
          </a:ln>
        </p:spPr>
      </p:pic>
      <p:sp>
        <p:nvSpPr>
          <p:cNvPr id="32" name="Slide Number"/>
          <p:cNvSpPr txBox="1">
            <a:spLocks noGrp="1"/>
          </p:cNvSpPr>
          <p:nvPr>
            <p:ph type="sldNum" sz="quarter" idx="2"/>
          </p:nvPr>
        </p:nvSpPr>
        <p:spPr>
          <a:prstGeom prst="rect">
            <a:avLst/>
          </a:prstGeom>
        </p:spPr>
        <p:txBody>
          <a:bodyPr/>
          <a:lstStyle>
            <a:lvl1pPr>
              <a:defRPr b="0" i="0">
                <a:latin typeface="Lato" panose="020F0502020204030203" pitchFamily="34" charset="0"/>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341314616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3 Columns- Dark">
    <p:bg>
      <p:bgPr>
        <a:gradFill flip="none" rotWithShape="1">
          <a:gsLst>
            <a:gs pos="0">
              <a:schemeClr val="accent3">
                <a:lumMod val="49980"/>
              </a:schemeClr>
            </a:gs>
            <a:gs pos="43000">
              <a:schemeClr val="bg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4" name="Marcador de texto 23">
            <a:extLst>
              <a:ext uri="{FF2B5EF4-FFF2-40B4-BE49-F238E27FC236}">
                <a16:creationId xmlns:a16="http://schemas.microsoft.com/office/drawing/2014/main" id="{DFBBD6BA-1866-A3D2-DD09-99E75DEED91E}"/>
              </a:ext>
            </a:extLst>
          </p:cNvPr>
          <p:cNvSpPr>
            <a:spLocks noGrp="1"/>
          </p:cNvSpPr>
          <p:nvPr>
            <p:ph type="body" sz="quarter" idx="14" hasCustomPrompt="1"/>
          </p:nvPr>
        </p:nvSpPr>
        <p:spPr>
          <a:xfrm>
            <a:off x="2488156" y="2144051"/>
            <a:ext cx="2839237" cy="234759"/>
          </a:xfrm>
        </p:spPr>
        <p:txBody>
          <a:bodyPr/>
          <a:lstStyle>
            <a:lvl1pPr marL="0" indent="0">
              <a:buNone/>
              <a:defRPr sz="1400" b="0" i="0">
                <a:latin typeface="Lato" panose="020F0502020204030203" pitchFamily="34" charset="0"/>
              </a:defRPr>
            </a:lvl1pPr>
            <a:lvl2pPr>
              <a:defRPr sz="1400"/>
            </a:lvl2pPr>
            <a:lvl3pPr>
              <a:defRPr sz="1400"/>
            </a:lvl3pPr>
            <a:lvl4pPr>
              <a:defRPr sz="1400"/>
            </a:lvl4pPr>
            <a:lvl5pPr>
              <a:defRPr sz="1400"/>
            </a:lvl5pPr>
          </a:lstStyle>
          <a:p>
            <a:pPr lvl="0"/>
            <a:r>
              <a:rPr lang="en-US" dirty="0"/>
              <a:t>Subtitle goes here</a:t>
            </a:r>
          </a:p>
        </p:txBody>
      </p:sp>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7272686" cy="1174573"/>
          </a:xfrm>
        </p:spPr>
        <p:txBody>
          <a:bodyPr anchor="ctr"/>
          <a:lstStyle>
            <a:lvl1pPr algn="l">
              <a:lnSpc>
                <a:spcPct val="9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grpSp>
        <p:nvGrpSpPr>
          <p:cNvPr id="15" name="Picture 14">
            <a:extLst>
              <a:ext uri="{FF2B5EF4-FFF2-40B4-BE49-F238E27FC236}">
                <a16:creationId xmlns:a16="http://schemas.microsoft.com/office/drawing/2014/main" id="{CD4D7B00-5741-AD9F-0C60-CF840B41B196}"/>
              </a:ext>
            </a:extLst>
          </p:cNvPr>
          <p:cNvGrpSpPr/>
          <p:nvPr userDrawn="1"/>
        </p:nvGrpSpPr>
        <p:grpSpPr>
          <a:xfrm>
            <a:off x="914220" y="6208157"/>
            <a:ext cx="545624" cy="343152"/>
            <a:chOff x="5823298" y="6278982"/>
            <a:chExt cx="546264" cy="343554"/>
          </a:xfrm>
        </p:grpSpPr>
        <p:sp>
          <p:nvSpPr>
            <p:cNvPr id="16" name="Forma libre 15">
              <a:extLst>
                <a:ext uri="{FF2B5EF4-FFF2-40B4-BE49-F238E27FC236}">
                  <a16:creationId xmlns:a16="http://schemas.microsoft.com/office/drawing/2014/main" id="{8AC92E8E-7990-0A40-AF70-C57107472682}"/>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7" name="Forma libre 16">
              <a:extLst>
                <a:ext uri="{FF2B5EF4-FFF2-40B4-BE49-F238E27FC236}">
                  <a16:creationId xmlns:a16="http://schemas.microsoft.com/office/drawing/2014/main" id="{C795A8A7-3585-8E38-51AD-27436E446FD8}"/>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8" name="Forma libre 17">
              <a:extLst>
                <a:ext uri="{FF2B5EF4-FFF2-40B4-BE49-F238E27FC236}">
                  <a16:creationId xmlns:a16="http://schemas.microsoft.com/office/drawing/2014/main" id="{FD57B33D-9433-1383-F029-51F25ADA073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9" name="Forma libre 18">
              <a:extLst>
                <a:ext uri="{FF2B5EF4-FFF2-40B4-BE49-F238E27FC236}">
                  <a16:creationId xmlns:a16="http://schemas.microsoft.com/office/drawing/2014/main" id="{0E23E5A1-ED1A-AA76-CDD1-0B7A5B276EB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0" name="Forma libre 19">
              <a:extLst>
                <a:ext uri="{FF2B5EF4-FFF2-40B4-BE49-F238E27FC236}">
                  <a16:creationId xmlns:a16="http://schemas.microsoft.com/office/drawing/2014/main" id="{03ABC70F-C7D8-CC83-1208-B849B6504F90}"/>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cxnSp>
        <p:nvCxnSpPr>
          <p:cNvPr id="3" name="Conector recto 2">
            <a:extLst>
              <a:ext uri="{FF2B5EF4-FFF2-40B4-BE49-F238E27FC236}">
                <a16:creationId xmlns:a16="http://schemas.microsoft.com/office/drawing/2014/main" id="{6B3153AC-933F-3B04-6760-849EA80BE83C}"/>
              </a:ext>
            </a:extLst>
          </p:cNvPr>
          <p:cNvCxnSpPr>
            <a:cxnSpLocks/>
          </p:cNvCxnSpPr>
          <p:nvPr userDrawn="1"/>
        </p:nvCxnSpPr>
        <p:spPr>
          <a:xfrm>
            <a:off x="0" y="1841863"/>
            <a:ext cx="116046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Marcador de texto 23">
            <a:extLst>
              <a:ext uri="{FF2B5EF4-FFF2-40B4-BE49-F238E27FC236}">
                <a16:creationId xmlns:a16="http://schemas.microsoft.com/office/drawing/2014/main" id="{6098870D-D4C0-F17A-0F4A-356E78F781BB}"/>
              </a:ext>
            </a:extLst>
          </p:cNvPr>
          <p:cNvSpPr>
            <a:spLocks noGrp="1"/>
          </p:cNvSpPr>
          <p:nvPr>
            <p:ph type="body" sz="quarter" idx="15" hasCustomPrompt="1"/>
          </p:nvPr>
        </p:nvSpPr>
        <p:spPr>
          <a:xfrm>
            <a:off x="2488156" y="2549729"/>
            <a:ext cx="2839237" cy="3637236"/>
          </a:xfrm>
        </p:spPr>
        <p:txBody>
          <a:bodyPr/>
          <a:lstStyle>
            <a:lvl1pPr marL="0" indent="0">
              <a:lnSpc>
                <a:spcPct val="100000"/>
              </a:lnSpc>
              <a:buNone/>
              <a:defRPr sz="1100" b="0" i="0">
                <a:latin typeface="Lato" panose="020F0502020204030203" pitchFamily="34" charset="0"/>
              </a:defRPr>
            </a:lvl1pPr>
            <a:lvl2pPr>
              <a:defRPr sz="1400"/>
            </a:lvl2pPr>
            <a:lvl3pPr>
              <a:defRPr sz="1400"/>
            </a:lvl3pPr>
            <a:lvl4pPr>
              <a:defRPr sz="1400"/>
            </a:lvl4pPr>
            <a:lvl5pPr>
              <a:defRPr sz="1400"/>
            </a:lvl5pPr>
          </a:lstStyle>
          <a:p>
            <a:pPr lvl="0"/>
            <a:r>
              <a:rPr lang="en-US" dirty="0"/>
              <a:t>Body text goes here</a:t>
            </a:r>
          </a:p>
        </p:txBody>
      </p:sp>
      <p:sp>
        <p:nvSpPr>
          <p:cNvPr id="30" name="Marcador de texto 23">
            <a:extLst>
              <a:ext uri="{FF2B5EF4-FFF2-40B4-BE49-F238E27FC236}">
                <a16:creationId xmlns:a16="http://schemas.microsoft.com/office/drawing/2014/main" id="{601E1DB1-67A5-599E-FF30-36F65A0218F2}"/>
              </a:ext>
            </a:extLst>
          </p:cNvPr>
          <p:cNvSpPr>
            <a:spLocks noGrp="1"/>
          </p:cNvSpPr>
          <p:nvPr>
            <p:ph type="body" sz="quarter" idx="16" hasCustomPrompt="1"/>
          </p:nvPr>
        </p:nvSpPr>
        <p:spPr>
          <a:xfrm>
            <a:off x="5651486" y="2144051"/>
            <a:ext cx="2839237" cy="234759"/>
          </a:xfrm>
        </p:spPr>
        <p:txBody>
          <a:bodyPr/>
          <a:lstStyle>
            <a:lvl1pPr marL="0" indent="0">
              <a:buNone/>
              <a:defRPr sz="1400" b="0" i="0">
                <a:latin typeface="Lato" panose="020F0502020204030203" pitchFamily="34" charset="0"/>
              </a:defRPr>
            </a:lvl1pPr>
            <a:lvl2pPr>
              <a:defRPr sz="1400"/>
            </a:lvl2pPr>
            <a:lvl3pPr>
              <a:defRPr sz="1400"/>
            </a:lvl3pPr>
            <a:lvl4pPr>
              <a:defRPr sz="1400"/>
            </a:lvl4pPr>
            <a:lvl5pPr>
              <a:defRPr sz="1400"/>
            </a:lvl5pPr>
          </a:lstStyle>
          <a:p>
            <a:pPr lvl="0"/>
            <a:r>
              <a:rPr lang="en-US" dirty="0"/>
              <a:t>Subtitle goes here</a:t>
            </a:r>
          </a:p>
        </p:txBody>
      </p:sp>
      <p:sp>
        <p:nvSpPr>
          <p:cNvPr id="31" name="Marcador de texto 23">
            <a:extLst>
              <a:ext uri="{FF2B5EF4-FFF2-40B4-BE49-F238E27FC236}">
                <a16:creationId xmlns:a16="http://schemas.microsoft.com/office/drawing/2014/main" id="{CDCDF7D1-B507-C5D0-06EB-F9148DB25D6E}"/>
              </a:ext>
            </a:extLst>
          </p:cNvPr>
          <p:cNvSpPr>
            <a:spLocks noGrp="1"/>
          </p:cNvSpPr>
          <p:nvPr>
            <p:ph type="body" sz="quarter" idx="17" hasCustomPrompt="1"/>
          </p:nvPr>
        </p:nvSpPr>
        <p:spPr>
          <a:xfrm>
            <a:off x="5651486" y="2549729"/>
            <a:ext cx="2839237" cy="3637236"/>
          </a:xfrm>
        </p:spPr>
        <p:txBody>
          <a:bodyPr/>
          <a:lstStyle>
            <a:lvl1pPr marL="0" indent="0">
              <a:lnSpc>
                <a:spcPct val="100000"/>
              </a:lnSpc>
              <a:buNone/>
              <a:defRPr sz="1100" b="0" i="0">
                <a:latin typeface="Lato" panose="020F0502020204030203" pitchFamily="34" charset="0"/>
              </a:defRPr>
            </a:lvl1pPr>
            <a:lvl2pPr>
              <a:defRPr sz="1400"/>
            </a:lvl2pPr>
            <a:lvl3pPr>
              <a:defRPr sz="1400"/>
            </a:lvl3pPr>
            <a:lvl4pPr>
              <a:defRPr sz="1400"/>
            </a:lvl4pPr>
            <a:lvl5pPr>
              <a:defRPr sz="1400"/>
            </a:lvl5pPr>
          </a:lstStyle>
          <a:p>
            <a:pPr lvl="0"/>
            <a:r>
              <a:rPr lang="en-US" dirty="0"/>
              <a:t>Body text goes here</a:t>
            </a:r>
          </a:p>
        </p:txBody>
      </p:sp>
      <p:sp>
        <p:nvSpPr>
          <p:cNvPr id="32" name="Marcador de texto 23">
            <a:extLst>
              <a:ext uri="{FF2B5EF4-FFF2-40B4-BE49-F238E27FC236}">
                <a16:creationId xmlns:a16="http://schemas.microsoft.com/office/drawing/2014/main" id="{7E6FFB4B-1534-3FCA-69AA-56640EB2C16D}"/>
              </a:ext>
            </a:extLst>
          </p:cNvPr>
          <p:cNvSpPr>
            <a:spLocks noGrp="1"/>
          </p:cNvSpPr>
          <p:nvPr>
            <p:ph type="body" sz="quarter" idx="18" hasCustomPrompt="1"/>
          </p:nvPr>
        </p:nvSpPr>
        <p:spPr>
          <a:xfrm>
            <a:off x="8765388" y="2144051"/>
            <a:ext cx="2839237" cy="234759"/>
          </a:xfrm>
        </p:spPr>
        <p:txBody>
          <a:bodyPr/>
          <a:lstStyle>
            <a:lvl1pPr marL="0" indent="0">
              <a:buNone/>
              <a:defRPr sz="1400" b="0" i="0">
                <a:latin typeface="Lato" panose="020F0502020204030203" pitchFamily="34" charset="0"/>
              </a:defRPr>
            </a:lvl1pPr>
            <a:lvl2pPr>
              <a:defRPr sz="1400"/>
            </a:lvl2pPr>
            <a:lvl3pPr>
              <a:defRPr sz="1400"/>
            </a:lvl3pPr>
            <a:lvl4pPr>
              <a:defRPr sz="1400"/>
            </a:lvl4pPr>
            <a:lvl5pPr>
              <a:defRPr sz="1400"/>
            </a:lvl5pPr>
          </a:lstStyle>
          <a:p>
            <a:pPr lvl="0"/>
            <a:r>
              <a:rPr lang="en-US" dirty="0"/>
              <a:t>Subtitle goes here</a:t>
            </a:r>
          </a:p>
        </p:txBody>
      </p:sp>
      <p:sp>
        <p:nvSpPr>
          <p:cNvPr id="33" name="Marcador de texto 23">
            <a:extLst>
              <a:ext uri="{FF2B5EF4-FFF2-40B4-BE49-F238E27FC236}">
                <a16:creationId xmlns:a16="http://schemas.microsoft.com/office/drawing/2014/main" id="{9ECC830A-F4FF-2D42-2D62-93C72339455E}"/>
              </a:ext>
            </a:extLst>
          </p:cNvPr>
          <p:cNvSpPr>
            <a:spLocks noGrp="1"/>
          </p:cNvSpPr>
          <p:nvPr>
            <p:ph type="body" sz="quarter" idx="19" hasCustomPrompt="1"/>
          </p:nvPr>
        </p:nvSpPr>
        <p:spPr>
          <a:xfrm>
            <a:off x="8765388" y="2549729"/>
            <a:ext cx="2839237" cy="3637236"/>
          </a:xfrm>
        </p:spPr>
        <p:txBody>
          <a:bodyPr/>
          <a:lstStyle>
            <a:lvl1pPr marL="0" indent="0">
              <a:lnSpc>
                <a:spcPct val="100000"/>
              </a:lnSpc>
              <a:buNone/>
              <a:defRPr sz="1100" b="0" i="0">
                <a:latin typeface="Lato" panose="020F0502020204030203" pitchFamily="34" charset="0"/>
              </a:defRPr>
            </a:lvl1pPr>
            <a:lvl2pPr>
              <a:defRPr sz="1400"/>
            </a:lvl2pPr>
            <a:lvl3pPr>
              <a:defRPr sz="1400"/>
            </a:lvl3pPr>
            <a:lvl4pPr>
              <a:defRPr sz="1400"/>
            </a:lvl4pPr>
            <a:lvl5pPr>
              <a:defRPr sz="1400"/>
            </a:lvl5pPr>
          </a:lstStyle>
          <a:p>
            <a:pPr lvl="0"/>
            <a:r>
              <a:rPr lang="en-US" dirty="0"/>
              <a:t>Body text goes here</a:t>
            </a:r>
          </a:p>
        </p:txBody>
      </p:sp>
      <p:sp>
        <p:nvSpPr>
          <p:cNvPr id="38" name="Marcador de posición de imagen 37">
            <a:extLst>
              <a:ext uri="{FF2B5EF4-FFF2-40B4-BE49-F238E27FC236}">
                <a16:creationId xmlns:a16="http://schemas.microsoft.com/office/drawing/2014/main" id="{B3BA0E3D-1ED7-D8E4-EC78-EB3FC48776FB}"/>
              </a:ext>
            </a:extLst>
          </p:cNvPr>
          <p:cNvSpPr>
            <a:spLocks noGrp="1"/>
          </p:cNvSpPr>
          <p:nvPr>
            <p:ph type="pic" sz="quarter" idx="20"/>
          </p:nvPr>
        </p:nvSpPr>
        <p:spPr>
          <a:xfrm>
            <a:off x="0" y="3416664"/>
            <a:ext cx="2212975" cy="2631712"/>
          </a:xfrm>
        </p:spPr>
        <p:txBody>
          <a:bodyPr/>
          <a:lstStyle>
            <a:lvl1pPr>
              <a:defRPr b="0" i="0">
                <a:latin typeface="Lato" panose="020F0502020204030203" pitchFamily="34" charset="0"/>
              </a:defRPr>
            </a:lvl1pPr>
          </a:lstStyle>
          <a:p>
            <a:r>
              <a:rPr lang="en-US" dirty="0"/>
              <a:t>Click icon to add picture</a:t>
            </a:r>
          </a:p>
        </p:txBody>
      </p:sp>
    </p:spTree>
    <p:extLst>
      <p:ext uri="{BB962C8B-B14F-4D97-AF65-F5344CB8AC3E}">
        <p14:creationId xmlns:p14="http://schemas.microsoft.com/office/powerpoint/2010/main" val="730774155"/>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Light Cover Ed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D907E-717A-973C-2593-44C0A3405CFE}"/>
              </a:ext>
            </a:extLst>
          </p:cNvPr>
          <p:cNvSpPr>
            <a:spLocks noGrp="1"/>
          </p:cNvSpPr>
          <p:nvPr>
            <p:ph type="title" hasCustomPrompt="1"/>
          </p:nvPr>
        </p:nvSpPr>
        <p:spPr/>
        <p:txBody>
          <a:bodyPr/>
          <a:lstStyle/>
          <a:p>
            <a:r>
              <a:rPr lang="en-GB"/>
              <a:t>Click to edit master title of presentation</a:t>
            </a:r>
            <a:endParaRPr lang="en-US"/>
          </a:p>
        </p:txBody>
      </p:sp>
    </p:spTree>
    <p:extLst>
      <p:ext uri="{BB962C8B-B14F-4D97-AF65-F5344CB8AC3E}">
        <p14:creationId xmlns:p14="http://schemas.microsoft.com/office/powerpoint/2010/main" val="21523691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Simple Slide_Title Only Charcoal">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A96D91-9447-FFF2-42CE-734023B65038}"/>
              </a:ext>
            </a:extLst>
          </p:cNvPr>
          <p:cNvSpPr>
            <a:spLocks noGrp="1"/>
          </p:cNvSpPr>
          <p:nvPr>
            <p:ph type="title" hasCustomPrompt="1"/>
          </p:nvPr>
        </p:nvSpPr>
        <p:spPr>
          <a:xfrm>
            <a:off x="0" y="1"/>
            <a:ext cx="11676063" cy="1325563"/>
          </a:xfrm>
          <a:prstGeom prst="rect">
            <a:avLst/>
          </a:prstGeom>
        </p:spPr>
        <p:txBody>
          <a:bodyPr lIns="540000" tIns="720000" anchor="t">
            <a:noAutofit/>
          </a:bodyPr>
          <a:lstStyle>
            <a:lvl1pPr>
              <a:lnSpc>
                <a:spcPct val="80000"/>
              </a:lnSpc>
              <a:defRPr sz="3000" b="1" i="0" spc="-80" baseline="0">
                <a:solidFill>
                  <a:schemeClr val="bg1"/>
                </a:solidFill>
                <a:latin typeface="+mj-lt"/>
              </a:defRPr>
            </a:lvl1pPr>
          </a:lstStyle>
          <a:p>
            <a:r>
              <a:rPr lang="en-GB"/>
              <a:t>Your main heading to go here</a:t>
            </a:r>
            <a:endParaRPr lang="en-US"/>
          </a:p>
        </p:txBody>
      </p:sp>
      <p:cxnSp>
        <p:nvCxnSpPr>
          <p:cNvPr id="7" name="Straight Connector 6">
            <a:extLst>
              <a:ext uri="{FF2B5EF4-FFF2-40B4-BE49-F238E27FC236}">
                <a16:creationId xmlns:a16="http://schemas.microsoft.com/office/drawing/2014/main" id="{D54076D2-F229-564C-FE7A-69B11B1FFEA6}"/>
              </a:ext>
            </a:extLst>
          </p:cNvPr>
          <p:cNvCxnSpPr>
            <a:cxnSpLocks/>
          </p:cNvCxnSpPr>
          <p:nvPr userDrawn="1"/>
        </p:nvCxnSpPr>
        <p:spPr>
          <a:xfrm>
            <a:off x="11316370" y="153290"/>
            <a:ext cx="0" cy="260391"/>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ISBA">
            <a:extLst>
              <a:ext uri="{FF2B5EF4-FFF2-40B4-BE49-F238E27FC236}">
                <a16:creationId xmlns:a16="http://schemas.microsoft.com/office/drawing/2014/main" id="{1AD3DB77-6185-7EFD-D04C-4D576E9BA0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57463" y="158003"/>
            <a:ext cx="637200" cy="25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24708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ingle Column Full Wid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8D226-7DAA-A755-FFCD-9D7F74555604}"/>
              </a:ext>
            </a:extLst>
          </p:cNvPr>
          <p:cNvSpPr>
            <a:spLocks noGrp="1"/>
          </p:cNvSpPr>
          <p:nvPr>
            <p:ph type="title" hasCustomPrompt="1"/>
          </p:nvPr>
        </p:nvSpPr>
        <p:spPr>
          <a:xfrm>
            <a:off x="806960" y="763908"/>
            <a:ext cx="10173590" cy="689444"/>
          </a:xfrm>
          <a:prstGeom prst="rect">
            <a:avLst/>
          </a:prstGeom>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E6D23C9A-3E96-FD47-C86A-F44E9A568774}"/>
              </a:ext>
            </a:extLst>
          </p:cNvPr>
          <p:cNvSpPr>
            <a:spLocks noGrp="1"/>
          </p:cNvSpPr>
          <p:nvPr>
            <p:ph type="body" sz="quarter" idx="10"/>
          </p:nvPr>
        </p:nvSpPr>
        <p:spPr>
          <a:xfrm>
            <a:off x="806450" y="1811338"/>
            <a:ext cx="10571163" cy="3859212"/>
          </a:xfrm>
          <a:prstGeom prst="rect">
            <a:avLst/>
          </a:prstGeom>
        </p:spPr>
        <p:txBody>
          <a:bodyPr/>
          <a:lstStyle>
            <a:lvl1pPr marL="171450" indent="-171450">
              <a:buFont typeface="Arial" panose="020B0604020202020204" pitchFamily="34" charset="0"/>
              <a:buChar char="•"/>
              <a:defRPr sz="2400"/>
            </a:lvl1pPr>
            <a:lvl2pPr marL="536575" indent="-176213">
              <a:buFont typeface="Arial" panose="020B0604020202020204" pitchFamily="34" charset="0"/>
              <a:buChar char="•"/>
              <a:defRPr sz="2000"/>
            </a:lvl2pPr>
            <a:lvl3pPr marL="896938" indent="-176213">
              <a:buFont typeface="Arial" panose="020B0604020202020204" pitchFamily="34" charset="0"/>
              <a:buChar char="•"/>
              <a:defRPr sz="1800"/>
            </a:lvl3pPr>
            <a:lvl4pPr marL="1257300" indent="-184150">
              <a:buFont typeface="Arial" panose="020B0604020202020204" pitchFamily="34" charset="0"/>
              <a:buChar char="•"/>
              <a:tabLst>
                <a:tab pos="1257300" algn="l"/>
              </a:tabLst>
              <a:defRPr sz="1600"/>
            </a:lvl4pPr>
            <a:lvl5pPr marL="1617663" indent="-1841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1018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ngle Column Righ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43DB-6AFB-DB85-C1CB-CC5B5BFC161E}"/>
              </a:ext>
            </a:extLst>
          </p:cNvPr>
          <p:cNvSpPr>
            <a:spLocks noGrp="1"/>
          </p:cNvSpPr>
          <p:nvPr>
            <p:ph type="title" hasCustomPrompt="1"/>
          </p:nvPr>
        </p:nvSpPr>
        <p:spPr>
          <a:xfrm>
            <a:off x="806959" y="763908"/>
            <a:ext cx="5011215" cy="689444"/>
          </a:xfrm>
          <a:prstGeom prst="rect">
            <a:avLst/>
          </a:prstGeom>
        </p:spPr>
        <p:txBody>
          <a:bodyPr/>
          <a:lstStyle/>
          <a:p>
            <a:r>
              <a:rPr lang="en-GB"/>
              <a:t>Click to edit master title style</a:t>
            </a:r>
            <a:endParaRPr lang="en-US"/>
          </a:p>
        </p:txBody>
      </p:sp>
      <p:sp>
        <p:nvSpPr>
          <p:cNvPr id="8" name="Picture Placeholder 7">
            <a:extLst>
              <a:ext uri="{FF2B5EF4-FFF2-40B4-BE49-F238E27FC236}">
                <a16:creationId xmlns:a16="http://schemas.microsoft.com/office/drawing/2014/main" id="{41C40BD2-4C7A-6443-7583-9C34A681515B}"/>
              </a:ext>
            </a:extLst>
          </p:cNvPr>
          <p:cNvSpPr>
            <a:spLocks noGrp="1"/>
          </p:cNvSpPr>
          <p:nvPr>
            <p:ph type="pic" sz="quarter" idx="11" hasCustomPrompt="1"/>
          </p:nvPr>
        </p:nvSpPr>
        <p:spPr>
          <a:xfrm>
            <a:off x="5987511" y="763908"/>
            <a:ext cx="5011215" cy="5561390"/>
          </a:xfrm>
          <a:prstGeom prst="rect">
            <a:avLst/>
          </a:prstGeom>
        </p:spPr>
        <p:txBody>
          <a:bodyPr/>
          <a:lstStyle>
            <a:lvl1pPr algn="ctr">
              <a:defRPr/>
            </a:lvl1pPr>
          </a:lstStyle>
          <a:p>
            <a:r>
              <a:rPr lang="en-US"/>
              <a:t>Click icon to add image</a:t>
            </a:r>
          </a:p>
        </p:txBody>
      </p:sp>
      <p:sp>
        <p:nvSpPr>
          <p:cNvPr id="3" name="Text Placeholder 3">
            <a:extLst>
              <a:ext uri="{FF2B5EF4-FFF2-40B4-BE49-F238E27FC236}">
                <a16:creationId xmlns:a16="http://schemas.microsoft.com/office/drawing/2014/main" id="{F1612EAE-3774-1EED-3563-F53F7E3CEC74}"/>
              </a:ext>
            </a:extLst>
          </p:cNvPr>
          <p:cNvSpPr>
            <a:spLocks noGrp="1"/>
          </p:cNvSpPr>
          <p:nvPr>
            <p:ph type="body" sz="quarter" idx="10"/>
          </p:nvPr>
        </p:nvSpPr>
        <p:spPr>
          <a:xfrm>
            <a:off x="806450" y="1811338"/>
            <a:ext cx="5011724" cy="4513960"/>
          </a:xfrm>
          <a:prstGeom prst="rect">
            <a:avLst/>
          </a:prstGeom>
        </p:spPr>
        <p:txBody>
          <a:bodyPr/>
          <a:lstStyle>
            <a:lvl1pPr marL="171450" indent="-171450">
              <a:buFont typeface="Arial" panose="020B0604020202020204" pitchFamily="34" charset="0"/>
              <a:buChar char="•"/>
              <a:defRPr sz="2400"/>
            </a:lvl1pPr>
            <a:lvl2pPr marL="536575" indent="-176213">
              <a:buFont typeface="Arial" panose="020B0604020202020204" pitchFamily="34" charset="0"/>
              <a:buChar char="•"/>
              <a:defRPr sz="2000"/>
            </a:lvl2pPr>
            <a:lvl3pPr marL="896938" indent="-176213">
              <a:buFont typeface="Arial" panose="020B0604020202020204" pitchFamily="34" charset="0"/>
              <a:buChar char="•"/>
              <a:defRPr sz="1800"/>
            </a:lvl3pPr>
            <a:lvl4pPr marL="1257300" indent="-184150">
              <a:buFont typeface="Arial" panose="020B0604020202020204" pitchFamily="34" charset="0"/>
              <a:buChar char="•"/>
              <a:tabLst>
                <a:tab pos="1257300" algn="l"/>
              </a:tabLst>
              <a:defRPr sz="1600"/>
            </a:lvl4pPr>
            <a:lvl5pPr marL="1617663" indent="-1841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11919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ark Pink Shard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43DB-6AFB-DB85-C1CB-CC5B5BFC161E}"/>
              </a:ext>
            </a:extLst>
          </p:cNvPr>
          <p:cNvSpPr>
            <a:spLocks noGrp="1"/>
          </p:cNvSpPr>
          <p:nvPr>
            <p:ph type="title" hasCustomPrompt="1"/>
          </p:nvPr>
        </p:nvSpPr>
        <p:spPr>
          <a:xfrm>
            <a:off x="806959" y="763908"/>
            <a:ext cx="5011215" cy="689444"/>
          </a:xfrm>
          <a:prstGeom prst="rect">
            <a:avLst/>
          </a:prstGeom>
        </p:spPr>
        <p:txBody>
          <a:bodyPr/>
          <a:lstStyle/>
          <a:p>
            <a:r>
              <a:rPr lang="en-GB"/>
              <a:t>Click to edit master title style</a:t>
            </a:r>
            <a:endParaRPr lang="en-US"/>
          </a:p>
        </p:txBody>
      </p:sp>
      <p:sp>
        <p:nvSpPr>
          <p:cNvPr id="8" name="Picture Placeholder 7">
            <a:extLst>
              <a:ext uri="{FF2B5EF4-FFF2-40B4-BE49-F238E27FC236}">
                <a16:creationId xmlns:a16="http://schemas.microsoft.com/office/drawing/2014/main" id="{852E8D33-1E21-4D33-58BE-5E789C9E566B}"/>
              </a:ext>
            </a:extLst>
          </p:cNvPr>
          <p:cNvSpPr>
            <a:spLocks noGrp="1"/>
          </p:cNvSpPr>
          <p:nvPr>
            <p:ph type="pic" sz="quarter" idx="13" hasCustomPrompt="1"/>
          </p:nvPr>
        </p:nvSpPr>
        <p:spPr>
          <a:xfrm>
            <a:off x="9137256" y="241907"/>
            <a:ext cx="2895600" cy="3083922"/>
          </a:xfrm>
          <a:prstGeom prst="rect">
            <a:avLst/>
          </a:prstGeom>
        </p:spPr>
        <p:txBody>
          <a:bodyPr/>
          <a:lstStyle>
            <a:lvl1pPr algn="ctr">
              <a:defRPr/>
            </a:lvl1pPr>
          </a:lstStyle>
          <a:p>
            <a:r>
              <a:rPr lang="en-US"/>
              <a:t>Click icon to add image</a:t>
            </a:r>
          </a:p>
        </p:txBody>
      </p:sp>
      <p:sp>
        <p:nvSpPr>
          <p:cNvPr id="10" name="Picture Placeholder 7">
            <a:extLst>
              <a:ext uri="{FF2B5EF4-FFF2-40B4-BE49-F238E27FC236}">
                <a16:creationId xmlns:a16="http://schemas.microsoft.com/office/drawing/2014/main" id="{927E0ABC-04C3-F26E-A52C-74AE4EB993EE}"/>
              </a:ext>
            </a:extLst>
          </p:cNvPr>
          <p:cNvSpPr>
            <a:spLocks noGrp="1"/>
          </p:cNvSpPr>
          <p:nvPr>
            <p:ph type="pic" sz="quarter" idx="15" hasCustomPrompt="1"/>
          </p:nvPr>
        </p:nvSpPr>
        <p:spPr>
          <a:xfrm>
            <a:off x="9137256" y="3462535"/>
            <a:ext cx="2895600" cy="2295085"/>
          </a:xfrm>
          <a:prstGeom prst="rect">
            <a:avLst/>
          </a:prstGeom>
        </p:spPr>
        <p:txBody>
          <a:bodyPr/>
          <a:lstStyle>
            <a:lvl1pPr algn="ctr">
              <a:defRPr/>
            </a:lvl1pPr>
          </a:lstStyle>
          <a:p>
            <a:r>
              <a:rPr lang="en-US"/>
              <a:t>Click icon to add image</a:t>
            </a:r>
          </a:p>
        </p:txBody>
      </p:sp>
      <p:sp>
        <p:nvSpPr>
          <p:cNvPr id="11" name="Picture Placeholder 7">
            <a:extLst>
              <a:ext uri="{FF2B5EF4-FFF2-40B4-BE49-F238E27FC236}">
                <a16:creationId xmlns:a16="http://schemas.microsoft.com/office/drawing/2014/main" id="{7044A61F-B015-2C80-5E0D-CF20B3E63E1B}"/>
              </a:ext>
            </a:extLst>
          </p:cNvPr>
          <p:cNvSpPr>
            <a:spLocks noGrp="1"/>
          </p:cNvSpPr>
          <p:nvPr>
            <p:ph type="pic" sz="quarter" idx="16" hasCustomPrompt="1"/>
          </p:nvPr>
        </p:nvSpPr>
        <p:spPr>
          <a:xfrm>
            <a:off x="6096000" y="241907"/>
            <a:ext cx="2895600" cy="3083922"/>
          </a:xfrm>
          <a:prstGeom prst="rect">
            <a:avLst/>
          </a:prstGeom>
        </p:spPr>
        <p:txBody>
          <a:bodyPr/>
          <a:lstStyle>
            <a:lvl1pPr algn="ctr">
              <a:defRPr/>
            </a:lvl1pPr>
          </a:lstStyle>
          <a:p>
            <a:r>
              <a:rPr lang="en-US"/>
              <a:t>Click icon to add image</a:t>
            </a:r>
          </a:p>
        </p:txBody>
      </p:sp>
      <p:sp>
        <p:nvSpPr>
          <p:cNvPr id="12" name="Picture Placeholder 7">
            <a:extLst>
              <a:ext uri="{FF2B5EF4-FFF2-40B4-BE49-F238E27FC236}">
                <a16:creationId xmlns:a16="http://schemas.microsoft.com/office/drawing/2014/main" id="{5B104A76-B5EA-A19C-3CA0-E26DEAE55EDB}"/>
              </a:ext>
            </a:extLst>
          </p:cNvPr>
          <p:cNvSpPr>
            <a:spLocks noGrp="1"/>
          </p:cNvSpPr>
          <p:nvPr>
            <p:ph type="pic" sz="quarter" idx="17" hasCustomPrompt="1"/>
          </p:nvPr>
        </p:nvSpPr>
        <p:spPr>
          <a:xfrm>
            <a:off x="6096000" y="3462535"/>
            <a:ext cx="2895600" cy="3083921"/>
          </a:xfrm>
          <a:prstGeom prst="rect">
            <a:avLst/>
          </a:prstGeom>
        </p:spPr>
        <p:txBody>
          <a:bodyPr/>
          <a:lstStyle>
            <a:lvl1pPr algn="ctr">
              <a:defRPr/>
            </a:lvl1pPr>
          </a:lstStyle>
          <a:p>
            <a:r>
              <a:rPr lang="en-US"/>
              <a:t>Click icon to add image</a:t>
            </a:r>
          </a:p>
        </p:txBody>
      </p:sp>
      <p:sp>
        <p:nvSpPr>
          <p:cNvPr id="3" name="Text Placeholder 3">
            <a:extLst>
              <a:ext uri="{FF2B5EF4-FFF2-40B4-BE49-F238E27FC236}">
                <a16:creationId xmlns:a16="http://schemas.microsoft.com/office/drawing/2014/main" id="{61C5223D-BAC2-5DA2-A835-2AE6B473B8E4}"/>
              </a:ext>
            </a:extLst>
          </p:cNvPr>
          <p:cNvSpPr>
            <a:spLocks noGrp="1"/>
          </p:cNvSpPr>
          <p:nvPr>
            <p:ph type="body" sz="quarter" idx="10"/>
          </p:nvPr>
        </p:nvSpPr>
        <p:spPr>
          <a:xfrm>
            <a:off x="806450" y="1811338"/>
            <a:ext cx="5011724" cy="4513960"/>
          </a:xfrm>
          <a:prstGeom prst="rect">
            <a:avLst/>
          </a:prstGeom>
        </p:spPr>
        <p:txBody>
          <a:bodyPr/>
          <a:lstStyle>
            <a:lvl1pPr marL="171450" indent="-171450">
              <a:buFont typeface="Arial" panose="020B0604020202020204" pitchFamily="34" charset="0"/>
              <a:buChar char="•"/>
              <a:defRPr sz="2400"/>
            </a:lvl1pPr>
            <a:lvl2pPr marL="536575" indent="-176213">
              <a:buFont typeface="Arial" panose="020B0604020202020204" pitchFamily="34" charset="0"/>
              <a:buChar char="•"/>
              <a:defRPr sz="2000"/>
            </a:lvl2pPr>
            <a:lvl3pPr marL="896938" indent="-176213">
              <a:buFont typeface="Arial" panose="020B0604020202020204" pitchFamily="34" charset="0"/>
              <a:buChar char="•"/>
              <a:defRPr sz="1800"/>
            </a:lvl3pPr>
            <a:lvl4pPr marL="1257300" indent="-184150">
              <a:buFont typeface="Arial" panose="020B0604020202020204" pitchFamily="34" charset="0"/>
              <a:buChar char="•"/>
              <a:tabLst>
                <a:tab pos="1257300" algn="l"/>
              </a:tabLst>
              <a:defRPr sz="1600"/>
            </a:lvl4pPr>
            <a:lvl5pPr marL="1617663" indent="-1841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5800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ark Pink Shard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43DB-6AFB-DB85-C1CB-CC5B5BFC161E}"/>
              </a:ext>
            </a:extLst>
          </p:cNvPr>
          <p:cNvSpPr>
            <a:spLocks noGrp="1"/>
          </p:cNvSpPr>
          <p:nvPr>
            <p:ph type="title" hasCustomPrompt="1"/>
          </p:nvPr>
        </p:nvSpPr>
        <p:spPr>
          <a:xfrm>
            <a:off x="806959" y="763908"/>
            <a:ext cx="5011215" cy="689444"/>
          </a:xfrm>
          <a:prstGeom prst="rect">
            <a:avLst/>
          </a:prstGeom>
        </p:spPr>
        <p:txBody>
          <a:bodyPr/>
          <a:lstStyle/>
          <a:p>
            <a:r>
              <a:rPr lang="en-GB"/>
              <a:t>Click to edit master title style</a:t>
            </a:r>
            <a:endParaRPr lang="en-US"/>
          </a:p>
        </p:txBody>
      </p:sp>
      <p:sp>
        <p:nvSpPr>
          <p:cNvPr id="6" name="Picture Placeholder 7">
            <a:extLst>
              <a:ext uri="{FF2B5EF4-FFF2-40B4-BE49-F238E27FC236}">
                <a16:creationId xmlns:a16="http://schemas.microsoft.com/office/drawing/2014/main" id="{C2077FF3-8270-E45E-919C-BFB3D8E99724}"/>
              </a:ext>
            </a:extLst>
          </p:cNvPr>
          <p:cNvSpPr>
            <a:spLocks noGrp="1"/>
          </p:cNvSpPr>
          <p:nvPr>
            <p:ph type="pic" sz="quarter" idx="12" hasCustomPrompt="1"/>
          </p:nvPr>
        </p:nvSpPr>
        <p:spPr>
          <a:xfrm>
            <a:off x="6096000" y="160987"/>
            <a:ext cx="2895600" cy="3140563"/>
          </a:xfrm>
          <a:prstGeom prst="rect">
            <a:avLst/>
          </a:prstGeom>
        </p:spPr>
        <p:txBody>
          <a:bodyPr/>
          <a:lstStyle>
            <a:lvl1pPr algn="ctr">
              <a:defRPr/>
            </a:lvl1pPr>
          </a:lstStyle>
          <a:p>
            <a:r>
              <a:rPr lang="en-US"/>
              <a:t>Click icon to add image</a:t>
            </a:r>
          </a:p>
        </p:txBody>
      </p:sp>
      <p:sp>
        <p:nvSpPr>
          <p:cNvPr id="8" name="Picture Placeholder 7">
            <a:extLst>
              <a:ext uri="{FF2B5EF4-FFF2-40B4-BE49-F238E27FC236}">
                <a16:creationId xmlns:a16="http://schemas.microsoft.com/office/drawing/2014/main" id="{852E8D33-1E21-4D33-58BE-5E789C9E566B}"/>
              </a:ext>
            </a:extLst>
          </p:cNvPr>
          <p:cNvSpPr>
            <a:spLocks noGrp="1"/>
          </p:cNvSpPr>
          <p:nvPr>
            <p:ph type="pic" sz="quarter" idx="13" hasCustomPrompt="1"/>
          </p:nvPr>
        </p:nvSpPr>
        <p:spPr>
          <a:xfrm>
            <a:off x="9137256" y="160987"/>
            <a:ext cx="2895600" cy="5588884"/>
          </a:xfrm>
          <a:prstGeom prst="rect">
            <a:avLst/>
          </a:prstGeom>
        </p:spPr>
        <p:txBody>
          <a:bodyPr/>
          <a:lstStyle>
            <a:lvl1pPr algn="ctr">
              <a:defRPr/>
            </a:lvl1pPr>
          </a:lstStyle>
          <a:p>
            <a:r>
              <a:rPr lang="en-US"/>
              <a:t>Click icon to add image</a:t>
            </a:r>
          </a:p>
        </p:txBody>
      </p:sp>
      <p:sp>
        <p:nvSpPr>
          <p:cNvPr id="5" name="Picture Placeholder 7">
            <a:extLst>
              <a:ext uri="{FF2B5EF4-FFF2-40B4-BE49-F238E27FC236}">
                <a16:creationId xmlns:a16="http://schemas.microsoft.com/office/drawing/2014/main" id="{B17F78A3-E266-FAD5-0112-90C8D65ED5C9}"/>
              </a:ext>
            </a:extLst>
          </p:cNvPr>
          <p:cNvSpPr>
            <a:spLocks noGrp="1"/>
          </p:cNvSpPr>
          <p:nvPr>
            <p:ph type="pic" sz="quarter" idx="14" hasCustomPrompt="1"/>
          </p:nvPr>
        </p:nvSpPr>
        <p:spPr>
          <a:xfrm>
            <a:off x="6096000" y="3428999"/>
            <a:ext cx="2895600" cy="3230745"/>
          </a:xfrm>
          <a:prstGeom prst="rect">
            <a:avLst/>
          </a:prstGeom>
        </p:spPr>
        <p:txBody>
          <a:bodyPr/>
          <a:lstStyle>
            <a:lvl1pPr algn="ctr">
              <a:defRPr/>
            </a:lvl1pPr>
          </a:lstStyle>
          <a:p>
            <a:r>
              <a:rPr lang="en-US"/>
              <a:t>Click icon to add image</a:t>
            </a:r>
          </a:p>
        </p:txBody>
      </p:sp>
      <p:sp>
        <p:nvSpPr>
          <p:cNvPr id="4" name="Text Placeholder 3">
            <a:extLst>
              <a:ext uri="{FF2B5EF4-FFF2-40B4-BE49-F238E27FC236}">
                <a16:creationId xmlns:a16="http://schemas.microsoft.com/office/drawing/2014/main" id="{1352036C-8831-5328-6FC0-460E65642B27}"/>
              </a:ext>
            </a:extLst>
          </p:cNvPr>
          <p:cNvSpPr>
            <a:spLocks noGrp="1"/>
          </p:cNvSpPr>
          <p:nvPr>
            <p:ph type="body" sz="quarter" idx="10"/>
          </p:nvPr>
        </p:nvSpPr>
        <p:spPr>
          <a:xfrm>
            <a:off x="806450" y="1811338"/>
            <a:ext cx="5011724" cy="4513960"/>
          </a:xfrm>
          <a:prstGeom prst="rect">
            <a:avLst/>
          </a:prstGeom>
        </p:spPr>
        <p:txBody>
          <a:bodyPr/>
          <a:lstStyle>
            <a:lvl1pPr marL="171450" indent="-171450">
              <a:buFont typeface="Arial" panose="020B0604020202020204" pitchFamily="34" charset="0"/>
              <a:buChar char="•"/>
              <a:defRPr sz="2400"/>
            </a:lvl1pPr>
            <a:lvl2pPr marL="536575" indent="-176213">
              <a:buFont typeface="Arial" panose="020B0604020202020204" pitchFamily="34" charset="0"/>
              <a:buChar char="•"/>
              <a:defRPr sz="2000"/>
            </a:lvl2pPr>
            <a:lvl3pPr marL="896938" indent="-176213">
              <a:buFont typeface="Arial" panose="020B0604020202020204" pitchFamily="34" charset="0"/>
              <a:buChar char="•"/>
              <a:defRPr sz="1800"/>
            </a:lvl3pPr>
            <a:lvl4pPr marL="1257300" indent="-184150">
              <a:buFont typeface="Arial" panose="020B0604020202020204" pitchFamily="34" charset="0"/>
              <a:buChar char="•"/>
              <a:tabLst>
                <a:tab pos="1257300" algn="l"/>
              </a:tabLst>
              <a:defRPr sz="1600"/>
            </a:lvl4pPr>
            <a:lvl5pPr marL="1617663" indent="-1841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75657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43DB-6AFB-DB85-C1CB-CC5B5BFC161E}"/>
              </a:ext>
            </a:extLst>
          </p:cNvPr>
          <p:cNvSpPr>
            <a:spLocks noGrp="1"/>
          </p:cNvSpPr>
          <p:nvPr>
            <p:ph type="title" hasCustomPrompt="1"/>
          </p:nvPr>
        </p:nvSpPr>
        <p:spPr>
          <a:xfrm rot="16200000">
            <a:off x="-1088838" y="3275800"/>
            <a:ext cx="5800662" cy="689444"/>
          </a:xfrm>
          <a:prstGeom prst="rect">
            <a:avLst/>
          </a:prstGeom>
        </p:spPr>
        <p:txBody>
          <a:bodyPr>
            <a:noAutofit/>
          </a:bodyPr>
          <a:lstStyle>
            <a:lvl1pPr>
              <a:defRPr sz="5000"/>
            </a:lvl1pPr>
          </a:lstStyle>
          <a:p>
            <a:r>
              <a:rPr lang="en-GB"/>
              <a:t>Our People</a:t>
            </a:r>
            <a:endParaRPr lang="en-US"/>
          </a:p>
        </p:txBody>
      </p:sp>
      <p:sp>
        <p:nvSpPr>
          <p:cNvPr id="4" name="Text Placeholder 2">
            <a:extLst>
              <a:ext uri="{FF2B5EF4-FFF2-40B4-BE49-F238E27FC236}">
                <a16:creationId xmlns:a16="http://schemas.microsoft.com/office/drawing/2014/main" id="{B7C4277D-B3D5-AB38-4C84-B3A64F1F64C4}"/>
              </a:ext>
            </a:extLst>
          </p:cNvPr>
          <p:cNvSpPr>
            <a:spLocks noGrp="1"/>
          </p:cNvSpPr>
          <p:nvPr>
            <p:ph idx="1" hasCustomPrompt="1"/>
          </p:nvPr>
        </p:nvSpPr>
        <p:spPr>
          <a:xfrm rot="16200000">
            <a:off x="-511043" y="3387448"/>
            <a:ext cx="5800663" cy="466145"/>
          </a:xfrm>
          <a:prstGeom prst="rect">
            <a:avLst/>
          </a:prstGeom>
        </p:spPr>
        <p:txBody>
          <a:bodyPr vert="horz" lIns="91440" tIns="45720" rIns="91440" bIns="45720" numCol="1" rtlCol="0">
            <a:normAutofit/>
          </a:bodyPr>
          <a:lstStyle>
            <a:lvl1pPr>
              <a:defRPr sz="2100"/>
            </a:lvl1pPr>
          </a:lstStyle>
          <a:p>
            <a:pPr lvl="0"/>
            <a:r>
              <a:rPr lang="en-GB"/>
              <a:t>The leadership team</a:t>
            </a:r>
            <a:endParaRPr lang="en-US"/>
          </a:p>
        </p:txBody>
      </p:sp>
      <p:sp>
        <p:nvSpPr>
          <p:cNvPr id="11" name="Text Placeholder 2">
            <a:extLst>
              <a:ext uri="{FF2B5EF4-FFF2-40B4-BE49-F238E27FC236}">
                <a16:creationId xmlns:a16="http://schemas.microsoft.com/office/drawing/2014/main" id="{1C841E1F-C9C5-0270-0717-DB178763D5B7}"/>
              </a:ext>
            </a:extLst>
          </p:cNvPr>
          <p:cNvSpPr>
            <a:spLocks noGrp="1"/>
          </p:cNvSpPr>
          <p:nvPr>
            <p:ph idx="11" hasCustomPrompt="1"/>
          </p:nvPr>
        </p:nvSpPr>
        <p:spPr>
          <a:xfrm>
            <a:off x="4047392" y="2875865"/>
            <a:ext cx="1397001" cy="716999"/>
          </a:xfrm>
          <a:prstGeom prst="rect">
            <a:avLst/>
          </a:prstGeom>
        </p:spPr>
        <p:txBody>
          <a:bodyPr vert="horz" lIns="91440" tIns="45720" rIns="91440" bIns="45720" numCol="1" rtlCol="0">
            <a:normAutofit/>
          </a:bodyPr>
          <a:lstStyle>
            <a:lvl1pPr>
              <a:defRPr sz="1200"/>
            </a:lvl1pPr>
            <a:lvl2pPr>
              <a:defRPr sz="1200"/>
            </a:lvl2pPr>
            <a:lvl3pPr>
              <a:defRPr sz="1200"/>
            </a:lvl3pPr>
            <a:lvl4pPr>
              <a:defRPr sz="1200"/>
            </a:lvl4pPr>
            <a:lvl5pPr>
              <a:defRPr sz="1200"/>
            </a:lvl5pPr>
          </a:lstStyle>
          <a:p>
            <a:pPr lvl="0"/>
            <a:r>
              <a:rPr lang="en-GB"/>
              <a:t>Click to edit master text stye</a:t>
            </a:r>
          </a:p>
        </p:txBody>
      </p:sp>
      <p:sp>
        <p:nvSpPr>
          <p:cNvPr id="12" name="Text Placeholder 2">
            <a:extLst>
              <a:ext uri="{FF2B5EF4-FFF2-40B4-BE49-F238E27FC236}">
                <a16:creationId xmlns:a16="http://schemas.microsoft.com/office/drawing/2014/main" id="{E9586AA8-B259-98A7-2B0A-5EE7E52D475E}"/>
              </a:ext>
            </a:extLst>
          </p:cNvPr>
          <p:cNvSpPr>
            <a:spLocks noGrp="1"/>
          </p:cNvSpPr>
          <p:nvPr>
            <p:ph idx="12" hasCustomPrompt="1"/>
          </p:nvPr>
        </p:nvSpPr>
        <p:spPr>
          <a:xfrm>
            <a:off x="5824716" y="2875864"/>
            <a:ext cx="1397001" cy="716999"/>
          </a:xfrm>
          <a:prstGeom prst="rect">
            <a:avLst/>
          </a:prstGeom>
        </p:spPr>
        <p:txBody>
          <a:bodyPr vert="horz" lIns="91440" tIns="45720" rIns="91440" bIns="45720" numCol="1" rtlCol="0">
            <a:normAutofit/>
          </a:bodyPr>
          <a:lstStyle>
            <a:lvl1pPr>
              <a:defRPr sz="1200"/>
            </a:lvl1pPr>
            <a:lvl2pPr>
              <a:defRPr sz="1200"/>
            </a:lvl2pPr>
            <a:lvl3pPr>
              <a:defRPr sz="1200"/>
            </a:lvl3pPr>
            <a:lvl4pPr>
              <a:defRPr sz="1200"/>
            </a:lvl4pPr>
            <a:lvl5pPr>
              <a:defRPr sz="1200"/>
            </a:lvl5pPr>
          </a:lstStyle>
          <a:p>
            <a:pPr lvl="0"/>
            <a:r>
              <a:rPr lang="en-GB"/>
              <a:t>Click to edit master text stye</a:t>
            </a:r>
          </a:p>
        </p:txBody>
      </p:sp>
      <p:sp>
        <p:nvSpPr>
          <p:cNvPr id="13" name="Text Placeholder 2">
            <a:extLst>
              <a:ext uri="{FF2B5EF4-FFF2-40B4-BE49-F238E27FC236}">
                <a16:creationId xmlns:a16="http://schemas.microsoft.com/office/drawing/2014/main" id="{8FCEF8CE-7738-29DB-C122-3E6548C2C931}"/>
              </a:ext>
            </a:extLst>
          </p:cNvPr>
          <p:cNvSpPr>
            <a:spLocks noGrp="1"/>
          </p:cNvSpPr>
          <p:nvPr>
            <p:ph idx="13" hasCustomPrompt="1"/>
          </p:nvPr>
        </p:nvSpPr>
        <p:spPr>
          <a:xfrm>
            <a:off x="7576472" y="2875863"/>
            <a:ext cx="1397001" cy="716999"/>
          </a:xfrm>
          <a:prstGeom prst="rect">
            <a:avLst/>
          </a:prstGeom>
        </p:spPr>
        <p:txBody>
          <a:bodyPr vert="horz" lIns="91440" tIns="45720" rIns="91440" bIns="45720" numCol="1" rtlCol="0">
            <a:normAutofit/>
          </a:bodyPr>
          <a:lstStyle>
            <a:lvl1pPr>
              <a:defRPr sz="1200"/>
            </a:lvl1pPr>
            <a:lvl2pPr>
              <a:defRPr sz="1200"/>
            </a:lvl2pPr>
            <a:lvl3pPr>
              <a:defRPr sz="1200"/>
            </a:lvl3pPr>
            <a:lvl4pPr>
              <a:defRPr sz="1200"/>
            </a:lvl4pPr>
            <a:lvl5pPr>
              <a:defRPr sz="1200"/>
            </a:lvl5pPr>
          </a:lstStyle>
          <a:p>
            <a:pPr lvl="0"/>
            <a:r>
              <a:rPr lang="en-GB"/>
              <a:t>Click to edit master text stye</a:t>
            </a:r>
          </a:p>
        </p:txBody>
      </p:sp>
      <p:sp>
        <p:nvSpPr>
          <p:cNvPr id="14" name="Text Placeholder 2">
            <a:extLst>
              <a:ext uri="{FF2B5EF4-FFF2-40B4-BE49-F238E27FC236}">
                <a16:creationId xmlns:a16="http://schemas.microsoft.com/office/drawing/2014/main" id="{ACBCA457-4558-9412-E4AF-BCEAAB179F21}"/>
              </a:ext>
            </a:extLst>
          </p:cNvPr>
          <p:cNvSpPr>
            <a:spLocks noGrp="1"/>
          </p:cNvSpPr>
          <p:nvPr>
            <p:ph idx="14" hasCustomPrompt="1"/>
          </p:nvPr>
        </p:nvSpPr>
        <p:spPr>
          <a:xfrm>
            <a:off x="9328228" y="2875862"/>
            <a:ext cx="1397001" cy="716999"/>
          </a:xfrm>
          <a:prstGeom prst="rect">
            <a:avLst/>
          </a:prstGeom>
        </p:spPr>
        <p:txBody>
          <a:bodyPr vert="horz" lIns="91440" tIns="45720" rIns="91440" bIns="45720" numCol="1" rtlCol="0">
            <a:normAutofit/>
          </a:bodyPr>
          <a:lstStyle>
            <a:lvl1pPr>
              <a:defRPr sz="1200"/>
            </a:lvl1pPr>
            <a:lvl2pPr>
              <a:defRPr sz="1200"/>
            </a:lvl2pPr>
            <a:lvl3pPr>
              <a:defRPr sz="1200"/>
            </a:lvl3pPr>
            <a:lvl4pPr>
              <a:defRPr sz="1200"/>
            </a:lvl4pPr>
            <a:lvl5pPr>
              <a:defRPr sz="1200"/>
            </a:lvl5pPr>
          </a:lstStyle>
          <a:p>
            <a:pPr lvl="0"/>
            <a:r>
              <a:rPr lang="en-GB"/>
              <a:t>Click to edit master text stye</a:t>
            </a:r>
          </a:p>
        </p:txBody>
      </p:sp>
      <p:sp>
        <p:nvSpPr>
          <p:cNvPr id="19" name="Text Placeholder 2">
            <a:extLst>
              <a:ext uri="{FF2B5EF4-FFF2-40B4-BE49-F238E27FC236}">
                <a16:creationId xmlns:a16="http://schemas.microsoft.com/office/drawing/2014/main" id="{E2466304-9DCC-4F65-D3FC-146C2E26BA5C}"/>
              </a:ext>
            </a:extLst>
          </p:cNvPr>
          <p:cNvSpPr>
            <a:spLocks noGrp="1"/>
          </p:cNvSpPr>
          <p:nvPr>
            <p:ph idx="15" hasCustomPrompt="1"/>
          </p:nvPr>
        </p:nvSpPr>
        <p:spPr>
          <a:xfrm>
            <a:off x="4047390" y="5253924"/>
            <a:ext cx="1397001" cy="716999"/>
          </a:xfrm>
          <a:prstGeom prst="rect">
            <a:avLst/>
          </a:prstGeom>
        </p:spPr>
        <p:txBody>
          <a:bodyPr vert="horz" lIns="91440" tIns="45720" rIns="91440" bIns="45720" numCol="1" rtlCol="0">
            <a:normAutofit/>
          </a:bodyPr>
          <a:lstStyle>
            <a:lvl1pPr>
              <a:defRPr sz="1200"/>
            </a:lvl1pPr>
            <a:lvl2pPr>
              <a:defRPr sz="1200"/>
            </a:lvl2pPr>
            <a:lvl3pPr>
              <a:defRPr sz="1200"/>
            </a:lvl3pPr>
            <a:lvl4pPr>
              <a:defRPr sz="1200"/>
            </a:lvl4pPr>
            <a:lvl5pPr>
              <a:defRPr sz="1200"/>
            </a:lvl5pPr>
          </a:lstStyle>
          <a:p>
            <a:pPr lvl="0"/>
            <a:r>
              <a:rPr lang="en-GB"/>
              <a:t>Click to edit master text stye</a:t>
            </a:r>
          </a:p>
        </p:txBody>
      </p:sp>
      <p:sp>
        <p:nvSpPr>
          <p:cNvPr id="20" name="Text Placeholder 2">
            <a:extLst>
              <a:ext uri="{FF2B5EF4-FFF2-40B4-BE49-F238E27FC236}">
                <a16:creationId xmlns:a16="http://schemas.microsoft.com/office/drawing/2014/main" id="{2C54DD12-2B9A-54B1-4D13-D0E7026331F3}"/>
              </a:ext>
            </a:extLst>
          </p:cNvPr>
          <p:cNvSpPr>
            <a:spLocks noGrp="1"/>
          </p:cNvSpPr>
          <p:nvPr>
            <p:ph idx="16" hasCustomPrompt="1"/>
          </p:nvPr>
        </p:nvSpPr>
        <p:spPr>
          <a:xfrm>
            <a:off x="5824714" y="5253923"/>
            <a:ext cx="1397001" cy="716999"/>
          </a:xfrm>
          <a:prstGeom prst="rect">
            <a:avLst/>
          </a:prstGeom>
        </p:spPr>
        <p:txBody>
          <a:bodyPr vert="horz" lIns="91440" tIns="45720" rIns="91440" bIns="45720" numCol="1" rtlCol="0">
            <a:normAutofit/>
          </a:bodyPr>
          <a:lstStyle>
            <a:lvl1pPr>
              <a:defRPr sz="1200"/>
            </a:lvl1pPr>
            <a:lvl2pPr>
              <a:defRPr sz="1200"/>
            </a:lvl2pPr>
            <a:lvl3pPr>
              <a:defRPr sz="1200"/>
            </a:lvl3pPr>
            <a:lvl4pPr>
              <a:defRPr sz="1200"/>
            </a:lvl4pPr>
            <a:lvl5pPr>
              <a:defRPr sz="1200"/>
            </a:lvl5pPr>
          </a:lstStyle>
          <a:p>
            <a:pPr lvl="0"/>
            <a:r>
              <a:rPr lang="en-GB"/>
              <a:t>Click to edit master text stye</a:t>
            </a:r>
          </a:p>
        </p:txBody>
      </p:sp>
      <p:sp>
        <p:nvSpPr>
          <p:cNvPr id="21" name="Text Placeholder 2">
            <a:extLst>
              <a:ext uri="{FF2B5EF4-FFF2-40B4-BE49-F238E27FC236}">
                <a16:creationId xmlns:a16="http://schemas.microsoft.com/office/drawing/2014/main" id="{C9553CEF-A069-51CB-FF89-B45BC4654629}"/>
              </a:ext>
            </a:extLst>
          </p:cNvPr>
          <p:cNvSpPr>
            <a:spLocks noGrp="1"/>
          </p:cNvSpPr>
          <p:nvPr>
            <p:ph idx="17" hasCustomPrompt="1"/>
          </p:nvPr>
        </p:nvSpPr>
        <p:spPr>
          <a:xfrm>
            <a:off x="7576470" y="5253922"/>
            <a:ext cx="1397001" cy="716999"/>
          </a:xfrm>
          <a:prstGeom prst="rect">
            <a:avLst/>
          </a:prstGeom>
        </p:spPr>
        <p:txBody>
          <a:bodyPr vert="horz" lIns="91440" tIns="45720" rIns="91440" bIns="45720" numCol="1" rtlCol="0">
            <a:normAutofit/>
          </a:bodyPr>
          <a:lstStyle>
            <a:lvl1pPr>
              <a:defRPr sz="1200"/>
            </a:lvl1pPr>
            <a:lvl2pPr>
              <a:defRPr sz="1200"/>
            </a:lvl2pPr>
            <a:lvl3pPr>
              <a:defRPr sz="1200"/>
            </a:lvl3pPr>
            <a:lvl4pPr>
              <a:defRPr sz="1200"/>
            </a:lvl4pPr>
            <a:lvl5pPr>
              <a:defRPr sz="1200"/>
            </a:lvl5pPr>
          </a:lstStyle>
          <a:p>
            <a:pPr lvl="0"/>
            <a:r>
              <a:rPr lang="en-GB"/>
              <a:t>Click to edit master text stye</a:t>
            </a:r>
          </a:p>
        </p:txBody>
      </p:sp>
      <p:sp>
        <p:nvSpPr>
          <p:cNvPr id="22" name="Text Placeholder 2">
            <a:extLst>
              <a:ext uri="{FF2B5EF4-FFF2-40B4-BE49-F238E27FC236}">
                <a16:creationId xmlns:a16="http://schemas.microsoft.com/office/drawing/2014/main" id="{4294F716-7B37-CEBE-F351-3A70E388201C}"/>
              </a:ext>
            </a:extLst>
          </p:cNvPr>
          <p:cNvSpPr>
            <a:spLocks noGrp="1"/>
          </p:cNvSpPr>
          <p:nvPr>
            <p:ph idx="18" hasCustomPrompt="1"/>
          </p:nvPr>
        </p:nvSpPr>
        <p:spPr>
          <a:xfrm>
            <a:off x="9328226" y="5253921"/>
            <a:ext cx="1397001" cy="716999"/>
          </a:xfrm>
          <a:prstGeom prst="rect">
            <a:avLst/>
          </a:prstGeom>
        </p:spPr>
        <p:txBody>
          <a:bodyPr vert="horz" lIns="91440" tIns="45720" rIns="91440" bIns="45720" numCol="1" rtlCol="0">
            <a:normAutofit/>
          </a:bodyPr>
          <a:lstStyle>
            <a:lvl1pPr>
              <a:defRPr sz="1200"/>
            </a:lvl1pPr>
            <a:lvl2pPr>
              <a:defRPr sz="1200"/>
            </a:lvl2pPr>
            <a:lvl3pPr>
              <a:defRPr sz="1200"/>
            </a:lvl3pPr>
            <a:lvl4pPr>
              <a:defRPr sz="1200"/>
            </a:lvl4pPr>
            <a:lvl5pPr>
              <a:defRPr sz="1200"/>
            </a:lvl5pPr>
          </a:lstStyle>
          <a:p>
            <a:pPr lvl="0"/>
            <a:r>
              <a:rPr lang="en-GB"/>
              <a:t>Click to edit master text stye</a:t>
            </a:r>
          </a:p>
        </p:txBody>
      </p:sp>
      <p:sp>
        <p:nvSpPr>
          <p:cNvPr id="5" name="Picture Placeholder 7">
            <a:extLst>
              <a:ext uri="{FF2B5EF4-FFF2-40B4-BE49-F238E27FC236}">
                <a16:creationId xmlns:a16="http://schemas.microsoft.com/office/drawing/2014/main" id="{66E7B816-3EAE-FB92-2F6B-0B4F0B10A399}"/>
              </a:ext>
            </a:extLst>
          </p:cNvPr>
          <p:cNvSpPr>
            <a:spLocks noGrp="1"/>
          </p:cNvSpPr>
          <p:nvPr>
            <p:ph type="pic" sz="quarter" idx="19" hasCustomPrompt="1"/>
          </p:nvPr>
        </p:nvSpPr>
        <p:spPr>
          <a:xfrm>
            <a:off x="4047390" y="1360956"/>
            <a:ext cx="1397000" cy="1369353"/>
          </a:xfrm>
          <a:prstGeom prst="rect">
            <a:avLst/>
          </a:prstGeom>
        </p:spPr>
        <p:txBody>
          <a:bodyPr/>
          <a:lstStyle>
            <a:lvl1pPr algn="ctr">
              <a:defRPr/>
            </a:lvl1pPr>
          </a:lstStyle>
          <a:p>
            <a:r>
              <a:rPr lang="en-US"/>
              <a:t>Click icon to add image</a:t>
            </a:r>
          </a:p>
        </p:txBody>
      </p:sp>
      <p:sp>
        <p:nvSpPr>
          <p:cNvPr id="10" name="Picture Placeholder 7">
            <a:extLst>
              <a:ext uri="{FF2B5EF4-FFF2-40B4-BE49-F238E27FC236}">
                <a16:creationId xmlns:a16="http://schemas.microsoft.com/office/drawing/2014/main" id="{58972CB0-B9A2-BB5F-FCE3-771ECD9C05D0}"/>
              </a:ext>
            </a:extLst>
          </p:cNvPr>
          <p:cNvSpPr>
            <a:spLocks noGrp="1"/>
          </p:cNvSpPr>
          <p:nvPr>
            <p:ph type="pic" sz="quarter" idx="20" hasCustomPrompt="1"/>
          </p:nvPr>
        </p:nvSpPr>
        <p:spPr>
          <a:xfrm>
            <a:off x="5824714" y="1360955"/>
            <a:ext cx="1397000" cy="1369353"/>
          </a:xfrm>
          <a:prstGeom prst="rect">
            <a:avLst/>
          </a:prstGeom>
        </p:spPr>
        <p:txBody>
          <a:bodyPr/>
          <a:lstStyle>
            <a:lvl1pPr algn="ctr">
              <a:defRPr/>
            </a:lvl1pPr>
          </a:lstStyle>
          <a:p>
            <a:r>
              <a:rPr lang="en-US"/>
              <a:t>Click icon to add image</a:t>
            </a:r>
          </a:p>
        </p:txBody>
      </p:sp>
      <p:sp>
        <p:nvSpPr>
          <p:cNvPr id="23" name="Picture Placeholder 7">
            <a:extLst>
              <a:ext uri="{FF2B5EF4-FFF2-40B4-BE49-F238E27FC236}">
                <a16:creationId xmlns:a16="http://schemas.microsoft.com/office/drawing/2014/main" id="{46D7FD92-D40D-57D9-84EE-92AB70B4AC05}"/>
              </a:ext>
            </a:extLst>
          </p:cNvPr>
          <p:cNvSpPr>
            <a:spLocks noGrp="1"/>
          </p:cNvSpPr>
          <p:nvPr>
            <p:ph type="pic" sz="quarter" idx="21" hasCustomPrompt="1"/>
          </p:nvPr>
        </p:nvSpPr>
        <p:spPr>
          <a:xfrm>
            <a:off x="9329148" y="1369943"/>
            <a:ext cx="1397000" cy="1369353"/>
          </a:xfrm>
          <a:prstGeom prst="rect">
            <a:avLst/>
          </a:prstGeom>
        </p:spPr>
        <p:txBody>
          <a:bodyPr/>
          <a:lstStyle>
            <a:lvl1pPr algn="ctr">
              <a:defRPr/>
            </a:lvl1pPr>
          </a:lstStyle>
          <a:p>
            <a:r>
              <a:rPr lang="en-US"/>
              <a:t>Click icon to add image</a:t>
            </a:r>
          </a:p>
        </p:txBody>
      </p:sp>
      <p:sp>
        <p:nvSpPr>
          <p:cNvPr id="24" name="Picture Placeholder 7">
            <a:extLst>
              <a:ext uri="{FF2B5EF4-FFF2-40B4-BE49-F238E27FC236}">
                <a16:creationId xmlns:a16="http://schemas.microsoft.com/office/drawing/2014/main" id="{40DB20F1-59DB-948D-C105-23AE3179F3DD}"/>
              </a:ext>
            </a:extLst>
          </p:cNvPr>
          <p:cNvSpPr>
            <a:spLocks noGrp="1"/>
          </p:cNvSpPr>
          <p:nvPr>
            <p:ph type="pic" sz="quarter" idx="22" hasCustomPrompt="1"/>
          </p:nvPr>
        </p:nvSpPr>
        <p:spPr>
          <a:xfrm>
            <a:off x="7576470" y="1369942"/>
            <a:ext cx="1397000" cy="1369353"/>
          </a:xfrm>
          <a:prstGeom prst="rect">
            <a:avLst/>
          </a:prstGeom>
        </p:spPr>
        <p:txBody>
          <a:bodyPr/>
          <a:lstStyle>
            <a:lvl1pPr algn="ctr">
              <a:defRPr/>
            </a:lvl1pPr>
          </a:lstStyle>
          <a:p>
            <a:r>
              <a:rPr lang="en-US"/>
              <a:t>Click icon to add image</a:t>
            </a:r>
          </a:p>
        </p:txBody>
      </p:sp>
      <p:sp>
        <p:nvSpPr>
          <p:cNvPr id="25" name="Picture Placeholder 7">
            <a:extLst>
              <a:ext uri="{FF2B5EF4-FFF2-40B4-BE49-F238E27FC236}">
                <a16:creationId xmlns:a16="http://schemas.microsoft.com/office/drawing/2014/main" id="{D8C02582-2233-E4AC-85F4-27E63119FD86}"/>
              </a:ext>
            </a:extLst>
          </p:cNvPr>
          <p:cNvSpPr>
            <a:spLocks noGrp="1"/>
          </p:cNvSpPr>
          <p:nvPr>
            <p:ph type="pic" sz="quarter" idx="23" hasCustomPrompt="1"/>
          </p:nvPr>
        </p:nvSpPr>
        <p:spPr>
          <a:xfrm>
            <a:off x="4047390" y="3753305"/>
            <a:ext cx="1397000" cy="1369353"/>
          </a:xfrm>
          <a:prstGeom prst="rect">
            <a:avLst/>
          </a:prstGeom>
        </p:spPr>
        <p:txBody>
          <a:bodyPr/>
          <a:lstStyle>
            <a:lvl1pPr algn="ctr">
              <a:defRPr/>
            </a:lvl1pPr>
          </a:lstStyle>
          <a:p>
            <a:r>
              <a:rPr lang="en-US"/>
              <a:t>Click icon to add image</a:t>
            </a:r>
          </a:p>
        </p:txBody>
      </p:sp>
      <p:sp>
        <p:nvSpPr>
          <p:cNvPr id="26" name="Picture Placeholder 7">
            <a:extLst>
              <a:ext uri="{FF2B5EF4-FFF2-40B4-BE49-F238E27FC236}">
                <a16:creationId xmlns:a16="http://schemas.microsoft.com/office/drawing/2014/main" id="{AB9211DF-0688-7BDD-145C-88E5A462AEA0}"/>
              </a:ext>
            </a:extLst>
          </p:cNvPr>
          <p:cNvSpPr>
            <a:spLocks noGrp="1"/>
          </p:cNvSpPr>
          <p:nvPr>
            <p:ph type="pic" sz="quarter" idx="24" hasCustomPrompt="1"/>
          </p:nvPr>
        </p:nvSpPr>
        <p:spPr>
          <a:xfrm>
            <a:off x="5824714" y="3753304"/>
            <a:ext cx="1397000" cy="1369353"/>
          </a:xfrm>
          <a:prstGeom prst="rect">
            <a:avLst/>
          </a:prstGeom>
        </p:spPr>
        <p:txBody>
          <a:bodyPr/>
          <a:lstStyle>
            <a:lvl1pPr algn="ctr">
              <a:defRPr/>
            </a:lvl1pPr>
          </a:lstStyle>
          <a:p>
            <a:r>
              <a:rPr lang="en-US"/>
              <a:t>Click icon to add image</a:t>
            </a:r>
          </a:p>
        </p:txBody>
      </p:sp>
      <p:sp>
        <p:nvSpPr>
          <p:cNvPr id="27" name="Picture Placeholder 7">
            <a:extLst>
              <a:ext uri="{FF2B5EF4-FFF2-40B4-BE49-F238E27FC236}">
                <a16:creationId xmlns:a16="http://schemas.microsoft.com/office/drawing/2014/main" id="{568D6561-5EDF-682E-D4A2-C0EFC1924D1C}"/>
              </a:ext>
            </a:extLst>
          </p:cNvPr>
          <p:cNvSpPr>
            <a:spLocks noGrp="1"/>
          </p:cNvSpPr>
          <p:nvPr>
            <p:ph type="pic" sz="quarter" idx="25" hasCustomPrompt="1"/>
          </p:nvPr>
        </p:nvSpPr>
        <p:spPr>
          <a:xfrm>
            <a:off x="9329148" y="3762292"/>
            <a:ext cx="1397000" cy="1369353"/>
          </a:xfrm>
          <a:prstGeom prst="rect">
            <a:avLst/>
          </a:prstGeom>
        </p:spPr>
        <p:txBody>
          <a:bodyPr/>
          <a:lstStyle>
            <a:lvl1pPr algn="ctr">
              <a:defRPr/>
            </a:lvl1pPr>
          </a:lstStyle>
          <a:p>
            <a:r>
              <a:rPr lang="en-US"/>
              <a:t>Click icon to add image</a:t>
            </a:r>
          </a:p>
        </p:txBody>
      </p:sp>
      <p:sp>
        <p:nvSpPr>
          <p:cNvPr id="28" name="Picture Placeholder 7">
            <a:extLst>
              <a:ext uri="{FF2B5EF4-FFF2-40B4-BE49-F238E27FC236}">
                <a16:creationId xmlns:a16="http://schemas.microsoft.com/office/drawing/2014/main" id="{4C5AD23E-1E12-D300-E5FA-1D645551C46C}"/>
              </a:ext>
            </a:extLst>
          </p:cNvPr>
          <p:cNvSpPr>
            <a:spLocks noGrp="1"/>
          </p:cNvSpPr>
          <p:nvPr>
            <p:ph type="pic" sz="quarter" idx="26" hasCustomPrompt="1"/>
          </p:nvPr>
        </p:nvSpPr>
        <p:spPr>
          <a:xfrm>
            <a:off x="7576470" y="3762291"/>
            <a:ext cx="1397000" cy="1369353"/>
          </a:xfrm>
          <a:prstGeom prst="rect">
            <a:avLst/>
          </a:prstGeom>
        </p:spPr>
        <p:txBody>
          <a:bodyPr/>
          <a:lstStyle>
            <a:lvl1pPr algn="ctr">
              <a:defRPr/>
            </a:lvl1pPr>
          </a:lstStyle>
          <a:p>
            <a:r>
              <a:rPr lang="en-US"/>
              <a:t>Click icon to add image</a:t>
            </a:r>
          </a:p>
        </p:txBody>
      </p:sp>
    </p:spTree>
    <p:extLst>
      <p:ext uri="{BB962C8B-B14F-4D97-AF65-F5344CB8AC3E}">
        <p14:creationId xmlns:p14="http://schemas.microsoft.com/office/powerpoint/2010/main" val="35096044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43DB-6AFB-DB85-C1CB-CC5B5BFC161E}"/>
              </a:ext>
            </a:extLst>
          </p:cNvPr>
          <p:cNvSpPr>
            <a:spLocks noGrp="1"/>
          </p:cNvSpPr>
          <p:nvPr>
            <p:ph type="title" hasCustomPrompt="1"/>
          </p:nvPr>
        </p:nvSpPr>
        <p:spPr>
          <a:xfrm rot="16200000">
            <a:off x="-1088838" y="3275800"/>
            <a:ext cx="5800662" cy="689444"/>
          </a:xfrm>
          <a:prstGeom prst="rect">
            <a:avLst/>
          </a:prstGeom>
        </p:spPr>
        <p:txBody>
          <a:bodyPr>
            <a:noAutofit/>
          </a:bodyPr>
          <a:lstStyle>
            <a:lvl1pPr>
              <a:defRPr sz="5000"/>
            </a:lvl1pPr>
          </a:lstStyle>
          <a:p>
            <a:r>
              <a:rPr lang="en-GB"/>
              <a:t>ISBA 2023</a:t>
            </a:r>
            <a:endParaRPr lang="en-US"/>
          </a:p>
        </p:txBody>
      </p:sp>
      <p:sp>
        <p:nvSpPr>
          <p:cNvPr id="4" name="Text Placeholder 2">
            <a:extLst>
              <a:ext uri="{FF2B5EF4-FFF2-40B4-BE49-F238E27FC236}">
                <a16:creationId xmlns:a16="http://schemas.microsoft.com/office/drawing/2014/main" id="{B7C4277D-B3D5-AB38-4C84-B3A64F1F64C4}"/>
              </a:ext>
            </a:extLst>
          </p:cNvPr>
          <p:cNvSpPr>
            <a:spLocks noGrp="1"/>
          </p:cNvSpPr>
          <p:nvPr>
            <p:ph idx="1" hasCustomPrompt="1"/>
          </p:nvPr>
        </p:nvSpPr>
        <p:spPr>
          <a:xfrm rot="16200000">
            <a:off x="676701" y="4575193"/>
            <a:ext cx="3425175" cy="466145"/>
          </a:xfrm>
          <a:prstGeom prst="rect">
            <a:avLst/>
          </a:prstGeom>
        </p:spPr>
        <p:txBody>
          <a:bodyPr vert="horz" lIns="91440" tIns="45720" rIns="91440" bIns="45720" numCol="1" rtlCol="0">
            <a:normAutofit/>
          </a:bodyPr>
          <a:lstStyle>
            <a:lvl1pPr>
              <a:defRPr sz="2100"/>
            </a:lvl1pPr>
          </a:lstStyle>
          <a:p>
            <a:pPr lvl="0"/>
            <a:r>
              <a:rPr lang="en-GB"/>
              <a:t>Services</a:t>
            </a:r>
            <a:endParaRPr lang="en-US"/>
          </a:p>
        </p:txBody>
      </p:sp>
      <p:sp>
        <p:nvSpPr>
          <p:cNvPr id="11" name="Text Placeholder 2">
            <a:extLst>
              <a:ext uri="{FF2B5EF4-FFF2-40B4-BE49-F238E27FC236}">
                <a16:creationId xmlns:a16="http://schemas.microsoft.com/office/drawing/2014/main" id="{1C841E1F-C9C5-0270-0717-DB178763D5B7}"/>
              </a:ext>
            </a:extLst>
          </p:cNvPr>
          <p:cNvSpPr>
            <a:spLocks noGrp="1"/>
          </p:cNvSpPr>
          <p:nvPr>
            <p:ph idx="11" hasCustomPrompt="1"/>
          </p:nvPr>
        </p:nvSpPr>
        <p:spPr>
          <a:xfrm>
            <a:off x="4613835" y="1174244"/>
            <a:ext cx="7140015" cy="1204814"/>
          </a:xfrm>
          <a:prstGeom prst="rect">
            <a:avLst/>
          </a:prstGeom>
        </p:spPr>
        <p:txBody>
          <a:bodyPr vert="horz" lIns="91440" tIns="45720" rIns="91440" bIns="45720" numCol="1" rtlCol="0">
            <a:normAutofit/>
          </a:bodyPr>
          <a:lstStyle>
            <a:lvl1pPr>
              <a:defRPr sz="1200"/>
            </a:lvl1pPr>
            <a:lvl2pPr>
              <a:defRPr sz="1200"/>
            </a:lvl2pPr>
            <a:lvl3pPr>
              <a:defRPr sz="1200"/>
            </a:lvl3pPr>
            <a:lvl4pPr>
              <a:defRPr sz="1200"/>
            </a:lvl4pPr>
            <a:lvl5pPr>
              <a:defRPr sz="1200"/>
            </a:lvl5pPr>
          </a:lstStyle>
          <a:p>
            <a:pPr lvl="0"/>
            <a:r>
              <a:rPr lang="en-GB"/>
              <a:t>Click to edit master text style</a:t>
            </a:r>
          </a:p>
        </p:txBody>
      </p:sp>
      <p:pic>
        <p:nvPicPr>
          <p:cNvPr id="10" name="Picture 9" descr="A neon handshake on a black background&#10;&#10;Description automatically generated">
            <a:extLst>
              <a:ext uri="{FF2B5EF4-FFF2-40B4-BE49-F238E27FC236}">
                <a16:creationId xmlns:a16="http://schemas.microsoft.com/office/drawing/2014/main" id="{1CBD7554-5167-F422-470C-C55AD4785E47}"/>
              </a:ext>
            </a:extLst>
          </p:cNvPr>
          <p:cNvPicPr>
            <a:picLocks noChangeAspect="1"/>
          </p:cNvPicPr>
          <p:nvPr userDrawn="1"/>
        </p:nvPicPr>
        <p:blipFill>
          <a:blip r:embed="rId2"/>
          <a:stretch>
            <a:fillRect/>
          </a:stretch>
        </p:blipFill>
        <p:spPr>
          <a:xfrm>
            <a:off x="4023115" y="1125692"/>
            <a:ext cx="476250" cy="482600"/>
          </a:xfrm>
          <a:prstGeom prst="rect">
            <a:avLst/>
          </a:prstGeom>
        </p:spPr>
      </p:pic>
      <p:sp>
        <p:nvSpPr>
          <p:cNvPr id="25" name="Text Placeholder 2">
            <a:extLst>
              <a:ext uri="{FF2B5EF4-FFF2-40B4-BE49-F238E27FC236}">
                <a16:creationId xmlns:a16="http://schemas.microsoft.com/office/drawing/2014/main" id="{C2AA2F8F-4269-02DD-20DF-D4E006E63FEA}"/>
              </a:ext>
            </a:extLst>
          </p:cNvPr>
          <p:cNvSpPr>
            <a:spLocks noGrp="1"/>
          </p:cNvSpPr>
          <p:nvPr>
            <p:ph idx="12" hasCustomPrompt="1"/>
          </p:nvPr>
        </p:nvSpPr>
        <p:spPr>
          <a:xfrm>
            <a:off x="4613835" y="2597542"/>
            <a:ext cx="7140015" cy="1204814"/>
          </a:xfrm>
          <a:prstGeom prst="rect">
            <a:avLst/>
          </a:prstGeom>
        </p:spPr>
        <p:txBody>
          <a:bodyPr vert="horz" lIns="91440" tIns="45720" rIns="91440" bIns="45720" numCol="1" rtlCol="0">
            <a:normAutofit/>
          </a:bodyPr>
          <a:lstStyle>
            <a:lvl1pPr>
              <a:defRPr sz="1200"/>
            </a:lvl1pPr>
            <a:lvl2pPr>
              <a:defRPr sz="1200"/>
            </a:lvl2pPr>
            <a:lvl3pPr>
              <a:defRPr sz="1200"/>
            </a:lvl3pPr>
            <a:lvl4pPr>
              <a:defRPr sz="1200"/>
            </a:lvl4pPr>
            <a:lvl5pPr>
              <a:defRPr sz="1200"/>
            </a:lvl5pPr>
          </a:lstStyle>
          <a:p>
            <a:pPr lvl="0"/>
            <a:r>
              <a:rPr lang="en-GB"/>
              <a:t>Click to edit master text style</a:t>
            </a:r>
          </a:p>
        </p:txBody>
      </p:sp>
      <p:sp>
        <p:nvSpPr>
          <p:cNvPr id="27" name="Text Placeholder 2">
            <a:extLst>
              <a:ext uri="{FF2B5EF4-FFF2-40B4-BE49-F238E27FC236}">
                <a16:creationId xmlns:a16="http://schemas.microsoft.com/office/drawing/2014/main" id="{FF753F24-B213-037D-3A06-BB6A8D717330}"/>
              </a:ext>
            </a:extLst>
          </p:cNvPr>
          <p:cNvSpPr>
            <a:spLocks noGrp="1"/>
          </p:cNvSpPr>
          <p:nvPr>
            <p:ph idx="13" hasCustomPrompt="1"/>
          </p:nvPr>
        </p:nvSpPr>
        <p:spPr>
          <a:xfrm>
            <a:off x="4613835" y="4020840"/>
            <a:ext cx="7140015" cy="1204814"/>
          </a:xfrm>
          <a:prstGeom prst="rect">
            <a:avLst/>
          </a:prstGeom>
        </p:spPr>
        <p:txBody>
          <a:bodyPr vert="horz" lIns="91440" tIns="45720" rIns="91440" bIns="45720" numCol="1" rtlCol="0">
            <a:normAutofit/>
          </a:bodyPr>
          <a:lstStyle>
            <a:lvl1pPr>
              <a:defRPr sz="1200"/>
            </a:lvl1pPr>
            <a:lvl2pPr>
              <a:defRPr sz="1200"/>
            </a:lvl2pPr>
            <a:lvl3pPr>
              <a:defRPr sz="1200"/>
            </a:lvl3pPr>
            <a:lvl4pPr>
              <a:defRPr sz="1200"/>
            </a:lvl4pPr>
            <a:lvl5pPr>
              <a:defRPr sz="1200"/>
            </a:lvl5pPr>
          </a:lstStyle>
          <a:p>
            <a:pPr lvl="0"/>
            <a:r>
              <a:rPr lang="en-GB"/>
              <a:t>Click to edit master text style</a:t>
            </a:r>
          </a:p>
        </p:txBody>
      </p:sp>
      <p:pic>
        <p:nvPicPr>
          <p:cNvPr id="30" name="Picture 29" descr="A pink and blue microphone&#10;&#10;Description automatically generated">
            <a:extLst>
              <a:ext uri="{FF2B5EF4-FFF2-40B4-BE49-F238E27FC236}">
                <a16:creationId xmlns:a16="http://schemas.microsoft.com/office/drawing/2014/main" id="{73EBF8DE-E4E1-64DA-F249-3A1F887B784C}"/>
              </a:ext>
            </a:extLst>
          </p:cNvPr>
          <p:cNvPicPr>
            <a:picLocks noChangeAspect="1"/>
          </p:cNvPicPr>
          <p:nvPr userDrawn="1"/>
        </p:nvPicPr>
        <p:blipFill>
          <a:blip r:embed="rId3"/>
          <a:stretch>
            <a:fillRect/>
          </a:stretch>
        </p:blipFill>
        <p:spPr>
          <a:xfrm>
            <a:off x="4023114" y="2597542"/>
            <a:ext cx="418775" cy="424359"/>
          </a:xfrm>
          <a:prstGeom prst="rect">
            <a:avLst/>
          </a:prstGeom>
        </p:spPr>
      </p:pic>
      <p:pic>
        <p:nvPicPr>
          <p:cNvPr id="32" name="Picture 31" descr="A neon sign with a square table&#10;&#10;Description automatically generated">
            <a:extLst>
              <a:ext uri="{FF2B5EF4-FFF2-40B4-BE49-F238E27FC236}">
                <a16:creationId xmlns:a16="http://schemas.microsoft.com/office/drawing/2014/main" id="{0D5F531E-238E-649E-4560-E528EB6CFEAA}"/>
              </a:ext>
            </a:extLst>
          </p:cNvPr>
          <p:cNvPicPr>
            <a:picLocks noChangeAspect="1"/>
          </p:cNvPicPr>
          <p:nvPr userDrawn="1"/>
        </p:nvPicPr>
        <p:blipFill>
          <a:blip r:embed="rId4"/>
          <a:stretch>
            <a:fillRect/>
          </a:stretch>
        </p:blipFill>
        <p:spPr>
          <a:xfrm>
            <a:off x="3976199" y="4013697"/>
            <a:ext cx="523167" cy="530142"/>
          </a:xfrm>
          <a:prstGeom prst="rect">
            <a:avLst/>
          </a:prstGeom>
        </p:spPr>
      </p:pic>
    </p:spTree>
    <p:extLst>
      <p:ext uri="{BB962C8B-B14F-4D97-AF65-F5344CB8AC3E}">
        <p14:creationId xmlns:p14="http://schemas.microsoft.com/office/powerpoint/2010/main" val="22182116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content styl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43DB-6AFB-DB85-C1CB-CC5B5BFC161E}"/>
              </a:ext>
            </a:extLst>
          </p:cNvPr>
          <p:cNvSpPr>
            <a:spLocks noGrp="1"/>
          </p:cNvSpPr>
          <p:nvPr>
            <p:ph type="title" hasCustomPrompt="1"/>
          </p:nvPr>
        </p:nvSpPr>
        <p:spPr>
          <a:xfrm>
            <a:off x="806959" y="763908"/>
            <a:ext cx="5011215" cy="689444"/>
          </a:xfrm>
          <a:prstGeom prst="rect">
            <a:avLst/>
          </a:prstGeom>
        </p:spPr>
        <p:txBody>
          <a:bodyPr/>
          <a:lstStyle/>
          <a:p>
            <a:r>
              <a:rPr lang="en-GB"/>
              <a:t>Click to edit master title style</a:t>
            </a:r>
            <a:endParaRPr lang="en-US"/>
          </a:p>
        </p:txBody>
      </p:sp>
      <p:sp>
        <p:nvSpPr>
          <p:cNvPr id="5" name="Table Placeholder 4">
            <a:extLst>
              <a:ext uri="{FF2B5EF4-FFF2-40B4-BE49-F238E27FC236}">
                <a16:creationId xmlns:a16="http://schemas.microsoft.com/office/drawing/2014/main" id="{087A6815-417D-1D95-538B-CD552CAD87A2}"/>
              </a:ext>
            </a:extLst>
          </p:cNvPr>
          <p:cNvSpPr>
            <a:spLocks noGrp="1"/>
          </p:cNvSpPr>
          <p:nvPr>
            <p:ph type="tbl" sz="quarter" idx="10"/>
          </p:nvPr>
        </p:nvSpPr>
        <p:spPr>
          <a:xfrm>
            <a:off x="806450" y="2127250"/>
            <a:ext cx="10571163" cy="3314700"/>
          </a:xfrm>
          <a:prstGeom prst="rect">
            <a:avLst/>
          </a:prstGeom>
        </p:spPr>
        <p:txBody>
          <a:bodyPr/>
          <a:lstStyle/>
          <a:p>
            <a:endParaRPr lang="en-GB"/>
          </a:p>
        </p:txBody>
      </p:sp>
    </p:spTree>
    <p:extLst>
      <p:ext uri="{BB962C8B-B14F-4D97-AF65-F5344CB8AC3E}">
        <p14:creationId xmlns:p14="http://schemas.microsoft.com/office/powerpoint/2010/main" val="35746541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3CAB74-F59A-504D-BCA6-BA6A9BA5523B}"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9F68E9-CC73-CE42-B71A-6A5BD583EBE2}" type="slidenum">
              <a:rPr lang="en-US" smtClean="0"/>
              <a:t>‹#›</a:t>
            </a:fld>
            <a:endParaRPr lang="en-US"/>
          </a:p>
        </p:txBody>
      </p:sp>
    </p:spTree>
    <p:extLst>
      <p:ext uri="{BB962C8B-B14F-4D97-AF65-F5344CB8AC3E}">
        <p14:creationId xmlns:p14="http://schemas.microsoft.com/office/powerpoint/2010/main" val="72688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eft Aligned Two Lines Title - Dark">
    <p:bg>
      <p:bgPr>
        <a:gradFill flip="none" rotWithShape="1">
          <a:gsLst>
            <a:gs pos="0">
              <a:schemeClr val="accent3">
                <a:lumMod val="49980"/>
              </a:schemeClr>
            </a:gs>
            <a:gs pos="43000">
              <a:schemeClr val="bg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7272686" cy="1174573"/>
          </a:xfrm>
        </p:spPr>
        <p:txBody>
          <a:bodyPr anchor="ctr"/>
          <a:lstStyle>
            <a:lvl1pPr algn="l">
              <a:lnSpc>
                <a:spcPct val="9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grpSp>
        <p:nvGrpSpPr>
          <p:cNvPr id="15" name="Picture 14">
            <a:extLst>
              <a:ext uri="{FF2B5EF4-FFF2-40B4-BE49-F238E27FC236}">
                <a16:creationId xmlns:a16="http://schemas.microsoft.com/office/drawing/2014/main" id="{CD4D7B00-5741-AD9F-0C60-CF840B41B196}"/>
              </a:ext>
            </a:extLst>
          </p:cNvPr>
          <p:cNvGrpSpPr/>
          <p:nvPr userDrawn="1"/>
        </p:nvGrpSpPr>
        <p:grpSpPr>
          <a:xfrm>
            <a:off x="914220" y="6208157"/>
            <a:ext cx="545624" cy="343152"/>
            <a:chOff x="5823298" y="6278982"/>
            <a:chExt cx="546264" cy="343554"/>
          </a:xfrm>
        </p:grpSpPr>
        <p:sp>
          <p:nvSpPr>
            <p:cNvPr id="16" name="Forma libre 15">
              <a:extLst>
                <a:ext uri="{FF2B5EF4-FFF2-40B4-BE49-F238E27FC236}">
                  <a16:creationId xmlns:a16="http://schemas.microsoft.com/office/drawing/2014/main" id="{8AC92E8E-7990-0A40-AF70-C57107472682}"/>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7" name="Forma libre 16">
              <a:extLst>
                <a:ext uri="{FF2B5EF4-FFF2-40B4-BE49-F238E27FC236}">
                  <a16:creationId xmlns:a16="http://schemas.microsoft.com/office/drawing/2014/main" id="{C795A8A7-3585-8E38-51AD-27436E446FD8}"/>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8" name="Forma libre 17">
              <a:extLst>
                <a:ext uri="{FF2B5EF4-FFF2-40B4-BE49-F238E27FC236}">
                  <a16:creationId xmlns:a16="http://schemas.microsoft.com/office/drawing/2014/main" id="{FD57B33D-9433-1383-F029-51F25ADA073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9" name="Forma libre 18">
              <a:extLst>
                <a:ext uri="{FF2B5EF4-FFF2-40B4-BE49-F238E27FC236}">
                  <a16:creationId xmlns:a16="http://schemas.microsoft.com/office/drawing/2014/main" id="{0E23E5A1-ED1A-AA76-CDD1-0B7A5B276EB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0" name="Forma libre 19">
              <a:extLst>
                <a:ext uri="{FF2B5EF4-FFF2-40B4-BE49-F238E27FC236}">
                  <a16:creationId xmlns:a16="http://schemas.microsoft.com/office/drawing/2014/main" id="{03ABC70F-C7D8-CC83-1208-B849B6504F90}"/>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cxnSp>
        <p:nvCxnSpPr>
          <p:cNvPr id="3" name="Conector recto 2">
            <a:extLst>
              <a:ext uri="{FF2B5EF4-FFF2-40B4-BE49-F238E27FC236}">
                <a16:creationId xmlns:a16="http://schemas.microsoft.com/office/drawing/2014/main" id="{6B3153AC-933F-3B04-6760-849EA80BE83C}"/>
              </a:ext>
            </a:extLst>
          </p:cNvPr>
          <p:cNvCxnSpPr>
            <a:cxnSpLocks/>
          </p:cNvCxnSpPr>
          <p:nvPr userDrawn="1"/>
        </p:nvCxnSpPr>
        <p:spPr>
          <a:xfrm>
            <a:off x="0" y="1841863"/>
            <a:ext cx="1160462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378786"/>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CAB74-F59A-504D-BCA6-BA6A9BA5523B}"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9F68E9-CC73-CE42-B71A-6A5BD583EBE2}" type="slidenum">
              <a:rPr lang="en-US" smtClean="0"/>
              <a:t>‹#›</a:t>
            </a:fld>
            <a:endParaRPr lang="en-US"/>
          </a:p>
        </p:txBody>
      </p:sp>
    </p:spTree>
    <p:extLst>
      <p:ext uri="{BB962C8B-B14F-4D97-AF65-F5344CB8AC3E}">
        <p14:creationId xmlns:p14="http://schemas.microsoft.com/office/powerpoint/2010/main" val="26834273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3CAB74-F59A-504D-BCA6-BA6A9BA5523B}"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9F68E9-CC73-CE42-B71A-6A5BD583EBE2}" type="slidenum">
              <a:rPr lang="en-US" smtClean="0"/>
              <a:t>‹#›</a:t>
            </a:fld>
            <a:endParaRPr lang="en-US"/>
          </a:p>
        </p:txBody>
      </p:sp>
    </p:spTree>
    <p:extLst>
      <p:ext uri="{BB962C8B-B14F-4D97-AF65-F5344CB8AC3E}">
        <p14:creationId xmlns:p14="http://schemas.microsoft.com/office/powerpoint/2010/main" val="339773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3CAB74-F59A-504D-BCA6-BA6A9BA5523B}"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9F68E9-CC73-CE42-B71A-6A5BD583EBE2}" type="slidenum">
              <a:rPr lang="en-US" smtClean="0"/>
              <a:t>‹#›</a:t>
            </a:fld>
            <a:endParaRPr lang="en-US"/>
          </a:p>
        </p:txBody>
      </p:sp>
    </p:spTree>
    <p:extLst>
      <p:ext uri="{BB962C8B-B14F-4D97-AF65-F5344CB8AC3E}">
        <p14:creationId xmlns:p14="http://schemas.microsoft.com/office/powerpoint/2010/main" val="32719514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3CAB74-F59A-504D-BCA6-BA6A9BA5523B}" type="datetimeFigureOut">
              <a:rPr lang="en-US" smtClean="0"/>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9F68E9-CC73-CE42-B71A-6A5BD583EBE2}" type="slidenum">
              <a:rPr lang="en-US" smtClean="0"/>
              <a:t>‹#›</a:t>
            </a:fld>
            <a:endParaRPr lang="en-US"/>
          </a:p>
        </p:txBody>
      </p:sp>
    </p:spTree>
    <p:extLst>
      <p:ext uri="{BB962C8B-B14F-4D97-AF65-F5344CB8AC3E}">
        <p14:creationId xmlns:p14="http://schemas.microsoft.com/office/powerpoint/2010/main" val="37849560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3CAB74-F59A-504D-BCA6-BA6A9BA5523B}" type="datetimeFigureOut">
              <a:rPr lang="en-US" smtClean="0"/>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9F68E9-CC73-CE42-B71A-6A5BD583EBE2}" type="slidenum">
              <a:rPr lang="en-US" smtClean="0"/>
              <a:t>‹#›</a:t>
            </a:fld>
            <a:endParaRPr lang="en-US"/>
          </a:p>
        </p:txBody>
      </p:sp>
    </p:spTree>
    <p:extLst>
      <p:ext uri="{BB962C8B-B14F-4D97-AF65-F5344CB8AC3E}">
        <p14:creationId xmlns:p14="http://schemas.microsoft.com/office/powerpoint/2010/main" val="1067882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3CAB74-F59A-504D-BCA6-BA6A9BA5523B}" type="datetimeFigureOut">
              <a:rPr lang="en-US" smtClean="0"/>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9F68E9-CC73-CE42-B71A-6A5BD583EBE2}" type="slidenum">
              <a:rPr lang="en-US" smtClean="0"/>
              <a:t>‹#›</a:t>
            </a:fld>
            <a:endParaRPr lang="en-US"/>
          </a:p>
        </p:txBody>
      </p:sp>
    </p:spTree>
    <p:extLst>
      <p:ext uri="{BB962C8B-B14F-4D97-AF65-F5344CB8AC3E}">
        <p14:creationId xmlns:p14="http://schemas.microsoft.com/office/powerpoint/2010/main" val="2455644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3CAB74-F59A-504D-BCA6-BA6A9BA5523B}"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9F68E9-CC73-CE42-B71A-6A5BD583EBE2}" type="slidenum">
              <a:rPr lang="en-US" smtClean="0"/>
              <a:t>‹#›</a:t>
            </a:fld>
            <a:endParaRPr lang="en-US"/>
          </a:p>
        </p:txBody>
      </p:sp>
    </p:spTree>
    <p:extLst>
      <p:ext uri="{BB962C8B-B14F-4D97-AF65-F5344CB8AC3E}">
        <p14:creationId xmlns:p14="http://schemas.microsoft.com/office/powerpoint/2010/main" val="12907750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3CAB74-F59A-504D-BCA6-BA6A9BA5523B}" type="datetimeFigureOut">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9F68E9-CC73-CE42-B71A-6A5BD583EBE2}" type="slidenum">
              <a:rPr lang="en-US" smtClean="0"/>
              <a:t>‹#›</a:t>
            </a:fld>
            <a:endParaRPr lang="en-US"/>
          </a:p>
        </p:txBody>
      </p:sp>
    </p:spTree>
    <p:extLst>
      <p:ext uri="{BB962C8B-B14F-4D97-AF65-F5344CB8AC3E}">
        <p14:creationId xmlns:p14="http://schemas.microsoft.com/office/powerpoint/2010/main" val="12873427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CAB74-F59A-504D-BCA6-BA6A9BA5523B}"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9F68E9-CC73-CE42-B71A-6A5BD583EBE2}" type="slidenum">
              <a:rPr lang="en-US" smtClean="0"/>
              <a:t>‹#›</a:t>
            </a:fld>
            <a:endParaRPr lang="en-US"/>
          </a:p>
        </p:txBody>
      </p:sp>
    </p:spTree>
    <p:extLst>
      <p:ext uri="{BB962C8B-B14F-4D97-AF65-F5344CB8AC3E}">
        <p14:creationId xmlns:p14="http://schemas.microsoft.com/office/powerpoint/2010/main" val="25644750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3CAB74-F59A-504D-BCA6-BA6A9BA5523B}" type="datetimeFigureOut">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9F68E9-CC73-CE42-B71A-6A5BD583EBE2}" type="slidenum">
              <a:rPr lang="en-US" smtClean="0"/>
              <a:t>‹#›</a:t>
            </a:fld>
            <a:endParaRPr lang="en-US"/>
          </a:p>
        </p:txBody>
      </p:sp>
    </p:spTree>
    <p:extLst>
      <p:ext uri="{BB962C8B-B14F-4D97-AF65-F5344CB8AC3E}">
        <p14:creationId xmlns:p14="http://schemas.microsoft.com/office/powerpoint/2010/main" val="1188287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Left Aligned Three Lines Title - Dark">
    <p:bg>
      <p:bgPr>
        <a:gradFill flip="none" rotWithShape="1">
          <a:gsLst>
            <a:gs pos="0">
              <a:schemeClr val="accent3">
                <a:lumMod val="49980"/>
              </a:schemeClr>
            </a:gs>
            <a:gs pos="43000">
              <a:schemeClr val="bg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016D0-9AE8-0D4C-24C4-A9089E90BF7D}"/>
              </a:ext>
            </a:extLst>
          </p:cNvPr>
          <p:cNvSpPr>
            <a:spLocks noGrp="1"/>
          </p:cNvSpPr>
          <p:nvPr>
            <p:ph type="title" hasCustomPrompt="1"/>
          </p:nvPr>
        </p:nvSpPr>
        <p:spPr>
          <a:xfrm>
            <a:off x="587027" y="530329"/>
            <a:ext cx="4899373" cy="1520143"/>
          </a:xfrm>
        </p:spPr>
        <p:txBody>
          <a:bodyPr anchor="ctr"/>
          <a:lstStyle>
            <a:lvl1pPr algn="l">
              <a:lnSpc>
                <a:spcPct val="90000"/>
              </a:lnSpc>
              <a:defRPr sz="3600" b="1" i="0">
                <a:latin typeface="Lato Black" panose="020F0502020204030203" pitchFamily="34" charset="0"/>
                <a:ea typeface="Lato Black" panose="020F0502020204030203" pitchFamily="34" charset="0"/>
                <a:cs typeface="Lato Black" panose="020F0502020204030203" pitchFamily="34" charset="0"/>
              </a:defRPr>
            </a:lvl1pPr>
          </a:lstStyle>
          <a:p>
            <a:r>
              <a:rPr lang="es-MX"/>
              <a:t>Title Goes Here</a:t>
            </a:r>
            <a:endParaRPr lang="en-US"/>
          </a:p>
        </p:txBody>
      </p:sp>
      <p:grpSp>
        <p:nvGrpSpPr>
          <p:cNvPr id="15" name="Picture 14">
            <a:extLst>
              <a:ext uri="{FF2B5EF4-FFF2-40B4-BE49-F238E27FC236}">
                <a16:creationId xmlns:a16="http://schemas.microsoft.com/office/drawing/2014/main" id="{CD4D7B00-5741-AD9F-0C60-CF840B41B196}"/>
              </a:ext>
            </a:extLst>
          </p:cNvPr>
          <p:cNvGrpSpPr/>
          <p:nvPr userDrawn="1"/>
        </p:nvGrpSpPr>
        <p:grpSpPr>
          <a:xfrm>
            <a:off x="914220" y="6208157"/>
            <a:ext cx="545624" cy="343152"/>
            <a:chOff x="5823298" y="6278982"/>
            <a:chExt cx="546264" cy="343554"/>
          </a:xfrm>
        </p:grpSpPr>
        <p:sp>
          <p:nvSpPr>
            <p:cNvPr id="16" name="Forma libre 15">
              <a:extLst>
                <a:ext uri="{FF2B5EF4-FFF2-40B4-BE49-F238E27FC236}">
                  <a16:creationId xmlns:a16="http://schemas.microsoft.com/office/drawing/2014/main" id="{8AC92E8E-7990-0A40-AF70-C57107472682}"/>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7" name="Forma libre 16">
              <a:extLst>
                <a:ext uri="{FF2B5EF4-FFF2-40B4-BE49-F238E27FC236}">
                  <a16:creationId xmlns:a16="http://schemas.microsoft.com/office/drawing/2014/main" id="{C795A8A7-3585-8E38-51AD-27436E446FD8}"/>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8" name="Forma libre 17">
              <a:extLst>
                <a:ext uri="{FF2B5EF4-FFF2-40B4-BE49-F238E27FC236}">
                  <a16:creationId xmlns:a16="http://schemas.microsoft.com/office/drawing/2014/main" id="{FD57B33D-9433-1383-F029-51F25ADA073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9" name="Forma libre 18">
              <a:extLst>
                <a:ext uri="{FF2B5EF4-FFF2-40B4-BE49-F238E27FC236}">
                  <a16:creationId xmlns:a16="http://schemas.microsoft.com/office/drawing/2014/main" id="{0E23E5A1-ED1A-AA76-CDD1-0B7A5B276EB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0" name="Forma libre 19">
              <a:extLst>
                <a:ext uri="{FF2B5EF4-FFF2-40B4-BE49-F238E27FC236}">
                  <a16:creationId xmlns:a16="http://schemas.microsoft.com/office/drawing/2014/main" id="{03ABC70F-C7D8-CC83-1208-B849B6504F90}"/>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cxnSp>
        <p:nvCxnSpPr>
          <p:cNvPr id="5" name="Conector recto 4">
            <a:extLst>
              <a:ext uri="{FF2B5EF4-FFF2-40B4-BE49-F238E27FC236}">
                <a16:creationId xmlns:a16="http://schemas.microsoft.com/office/drawing/2014/main" id="{4BD61037-B8CF-7DE3-81AF-9A015C84A676}"/>
              </a:ext>
            </a:extLst>
          </p:cNvPr>
          <p:cNvCxnSpPr>
            <a:cxnSpLocks/>
          </p:cNvCxnSpPr>
          <p:nvPr userDrawn="1"/>
        </p:nvCxnSpPr>
        <p:spPr>
          <a:xfrm>
            <a:off x="-8079" y="2402433"/>
            <a:ext cx="533731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75276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Background">
    <p:bg>
      <p:bgPr>
        <a:gradFill flip="none" rotWithShape="1">
          <a:gsLst>
            <a:gs pos="0">
              <a:schemeClr val="accent3">
                <a:lumMod val="49980"/>
              </a:schemeClr>
            </a:gs>
            <a:gs pos="43000">
              <a:schemeClr val="bg2"/>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15" name="Picture 14">
            <a:extLst>
              <a:ext uri="{FF2B5EF4-FFF2-40B4-BE49-F238E27FC236}">
                <a16:creationId xmlns:a16="http://schemas.microsoft.com/office/drawing/2014/main" id="{CD4D7B00-5741-AD9F-0C60-CF840B41B196}"/>
              </a:ext>
            </a:extLst>
          </p:cNvPr>
          <p:cNvGrpSpPr/>
          <p:nvPr userDrawn="1"/>
        </p:nvGrpSpPr>
        <p:grpSpPr>
          <a:xfrm>
            <a:off x="914220" y="6208157"/>
            <a:ext cx="545624" cy="343152"/>
            <a:chOff x="5823298" y="6278982"/>
            <a:chExt cx="546264" cy="343554"/>
          </a:xfrm>
        </p:grpSpPr>
        <p:sp>
          <p:nvSpPr>
            <p:cNvPr id="16" name="Forma libre 15">
              <a:extLst>
                <a:ext uri="{FF2B5EF4-FFF2-40B4-BE49-F238E27FC236}">
                  <a16:creationId xmlns:a16="http://schemas.microsoft.com/office/drawing/2014/main" id="{8AC92E8E-7990-0A40-AF70-C57107472682}"/>
                </a:ext>
              </a:extLst>
            </p:cNvPr>
            <p:cNvSpPr/>
            <p:nvPr/>
          </p:nvSpPr>
          <p:spPr>
            <a:xfrm>
              <a:off x="6026305" y="6278982"/>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7" name="Forma libre 16">
              <a:extLst>
                <a:ext uri="{FF2B5EF4-FFF2-40B4-BE49-F238E27FC236}">
                  <a16:creationId xmlns:a16="http://schemas.microsoft.com/office/drawing/2014/main" id="{C795A8A7-3585-8E38-51AD-27436E446FD8}"/>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8" name="Forma libre 17">
              <a:extLst>
                <a:ext uri="{FF2B5EF4-FFF2-40B4-BE49-F238E27FC236}">
                  <a16:creationId xmlns:a16="http://schemas.microsoft.com/office/drawing/2014/main" id="{FD57B33D-9433-1383-F029-51F25ADA073E}"/>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9" name="Forma libre 18">
              <a:extLst>
                <a:ext uri="{FF2B5EF4-FFF2-40B4-BE49-F238E27FC236}">
                  <a16:creationId xmlns:a16="http://schemas.microsoft.com/office/drawing/2014/main" id="{0E23E5A1-ED1A-AA76-CDD1-0B7A5B276EB9}"/>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20" name="Forma libre 19">
              <a:extLst>
                <a:ext uri="{FF2B5EF4-FFF2-40B4-BE49-F238E27FC236}">
                  <a16:creationId xmlns:a16="http://schemas.microsoft.com/office/drawing/2014/main" id="{03ABC70F-C7D8-CC83-1208-B849B6504F90}"/>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FFFFFF"/>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sp>
        <p:nvSpPr>
          <p:cNvPr id="21" name="Marcador de número de diapositiva 5">
            <a:extLst>
              <a:ext uri="{FF2B5EF4-FFF2-40B4-BE49-F238E27FC236}">
                <a16:creationId xmlns:a16="http://schemas.microsoft.com/office/drawing/2014/main" id="{1A0B70C9-83B8-9E4F-70A0-7DA00C12028A}"/>
              </a:ext>
            </a:extLst>
          </p:cNvPr>
          <p:cNvSpPr>
            <a:spLocks noGrp="1"/>
          </p:cNvSpPr>
          <p:nvPr>
            <p:ph type="sldNum" sz="quarter" idx="13"/>
          </p:nvPr>
        </p:nvSpPr>
        <p:spPr>
          <a:xfrm>
            <a:off x="371464" y="6186965"/>
            <a:ext cx="418826" cy="365125"/>
          </a:xfrm>
        </p:spPr>
        <p:txBody>
          <a:bodyPr/>
          <a:lstStyle>
            <a:lvl1pPr>
              <a:defRPr b="0" i="0">
                <a:latin typeface="Lato" panose="020F0502020204030203" pitchFamily="34" charset="0"/>
              </a:defRPr>
            </a:lvl1pPr>
          </a:lstStyle>
          <a:p>
            <a:fld id="{9F9A2DD1-F000-9D4F-A9F6-04C34F8560EE}" type="slidenum">
              <a:rPr lang="es-AR" smtClean="0"/>
              <a:pPr/>
              <a:t>‹#›</a:t>
            </a:fld>
            <a:endParaRPr lang="en-US" dirty="0"/>
          </a:p>
        </p:txBody>
      </p:sp>
    </p:spTree>
    <p:extLst>
      <p:ext uri="{BB962C8B-B14F-4D97-AF65-F5344CB8AC3E}">
        <p14:creationId xmlns:p14="http://schemas.microsoft.com/office/powerpoint/2010/main" val="292095163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Background">
    <p:bg>
      <p:bgPr>
        <a:solidFill>
          <a:schemeClr val="tx1">
            <a:lumMod val="95000"/>
          </a:schemeClr>
        </a:solidFill>
        <a:effectLst/>
      </p:bgPr>
    </p:bg>
    <p:spTree>
      <p:nvGrpSpPr>
        <p:cNvPr id="1" name=""/>
        <p:cNvGrpSpPr/>
        <p:nvPr/>
      </p:nvGrpSpPr>
      <p:grpSpPr>
        <a:xfrm>
          <a:off x="0" y="0"/>
          <a:ext cx="0" cy="0"/>
          <a:chOff x="0" y="0"/>
          <a:chExt cx="0" cy="0"/>
        </a:xfrm>
      </p:grpSpPr>
      <p:sp>
        <p:nvSpPr>
          <p:cNvPr id="2" name="Marcador de número de diapositiva 5">
            <a:extLst>
              <a:ext uri="{FF2B5EF4-FFF2-40B4-BE49-F238E27FC236}">
                <a16:creationId xmlns:a16="http://schemas.microsoft.com/office/drawing/2014/main" id="{8B408989-0B74-CC76-0A38-267C4135ED1A}"/>
              </a:ext>
            </a:extLst>
          </p:cNvPr>
          <p:cNvSpPr>
            <a:spLocks noGrp="1"/>
          </p:cNvSpPr>
          <p:nvPr>
            <p:ph type="sldNum" sz="quarter" idx="13"/>
          </p:nvPr>
        </p:nvSpPr>
        <p:spPr>
          <a:xfrm>
            <a:off x="371464" y="6186965"/>
            <a:ext cx="418826" cy="365125"/>
          </a:xfrm>
        </p:spPr>
        <p:txBody>
          <a:bodyPr/>
          <a:lstStyle>
            <a:lvl1pPr>
              <a:defRPr b="0" i="0">
                <a:solidFill>
                  <a:schemeClr val="tx2"/>
                </a:solidFill>
                <a:latin typeface="Lato" panose="020F0502020204030203" pitchFamily="34" charset="0"/>
              </a:defRPr>
            </a:lvl1pPr>
          </a:lstStyle>
          <a:p>
            <a:fld id="{9F9A2DD1-F000-9D4F-A9F6-04C34F8560EE}" type="slidenum">
              <a:rPr lang="es-AR" smtClean="0"/>
              <a:pPr/>
              <a:t>‹#›</a:t>
            </a:fld>
            <a:endParaRPr lang="en-US" dirty="0"/>
          </a:p>
        </p:txBody>
      </p:sp>
      <p:grpSp>
        <p:nvGrpSpPr>
          <p:cNvPr id="3" name="Grupo 2">
            <a:extLst>
              <a:ext uri="{FF2B5EF4-FFF2-40B4-BE49-F238E27FC236}">
                <a16:creationId xmlns:a16="http://schemas.microsoft.com/office/drawing/2014/main" id="{D826C47F-8A9B-7D37-03C7-6B536977B90E}"/>
              </a:ext>
            </a:extLst>
          </p:cNvPr>
          <p:cNvGrpSpPr/>
          <p:nvPr userDrawn="1"/>
        </p:nvGrpSpPr>
        <p:grpSpPr>
          <a:xfrm>
            <a:off x="914225" y="6206590"/>
            <a:ext cx="545624" cy="343170"/>
            <a:chOff x="5823297" y="7169110"/>
            <a:chExt cx="1430705" cy="899841"/>
          </a:xfrm>
        </p:grpSpPr>
        <p:sp>
          <p:nvSpPr>
            <p:cNvPr id="4" name="Elipse 3">
              <a:extLst>
                <a:ext uri="{FF2B5EF4-FFF2-40B4-BE49-F238E27FC236}">
                  <a16:creationId xmlns:a16="http://schemas.microsoft.com/office/drawing/2014/main" id="{8DD67A06-C406-9483-636B-0C5EEF17C969}"/>
                </a:ext>
              </a:extLst>
            </p:cNvPr>
            <p:cNvSpPr/>
            <p:nvPr/>
          </p:nvSpPr>
          <p:spPr>
            <a:xfrm>
              <a:off x="6354987" y="7169110"/>
              <a:ext cx="899015" cy="899723"/>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Lato" panose="020F0502020204030203" pitchFamily="34" charset="0"/>
                <a:ea typeface="+mn-ea"/>
                <a:cs typeface="+mn-cs"/>
              </a:endParaRPr>
            </a:p>
          </p:txBody>
        </p:sp>
        <p:grpSp>
          <p:nvGrpSpPr>
            <p:cNvPr id="5" name="Picture 14">
              <a:extLst>
                <a:ext uri="{FF2B5EF4-FFF2-40B4-BE49-F238E27FC236}">
                  <a16:creationId xmlns:a16="http://schemas.microsoft.com/office/drawing/2014/main" id="{0B9AE9C3-A5DF-1D5F-B3A0-811820F1C726}"/>
                </a:ext>
              </a:extLst>
            </p:cNvPr>
            <p:cNvGrpSpPr/>
            <p:nvPr/>
          </p:nvGrpSpPr>
          <p:grpSpPr>
            <a:xfrm>
              <a:off x="5823297" y="7169161"/>
              <a:ext cx="1430705" cy="899790"/>
              <a:chOff x="5823298" y="6278983"/>
              <a:chExt cx="546264" cy="343553"/>
            </a:xfrm>
          </p:grpSpPr>
          <p:sp>
            <p:nvSpPr>
              <p:cNvPr id="6" name="Forma libre 5">
                <a:extLst>
                  <a:ext uri="{FF2B5EF4-FFF2-40B4-BE49-F238E27FC236}">
                    <a16:creationId xmlns:a16="http://schemas.microsoft.com/office/drawing/2014/main" id="{27784C8E-AC7B-0873-4907-206C50C2FA61}"/>
                  </a:ext>
                </a:extLst>
              </p:cNvPr>
              <p:cNvSpPr/>
              <p:nvPr/>
            </p:nvSpPr>
            <p:spPr>
              <a:xfrm>
                <a:off x="5872779" y="6372499"/>
                <a:ext cx="136297" cy="156521"/>
              </a:xfrm>
              <a:custGeom>
                <a:avLst/>
                <a:gdLst>
                  <a:gd name="connsiteX0" fmla="*/ 17705 w 136297"/>
                  <a:gd name="connsiteY0" fmla="*/ 78050 h 156521"/>
                  <a:gd name="connsiteX1" fmla="*/ 76249 w 136297"/>
                  <a:gd name="connsiteY1" fmla="*/ 140746 h 156521"/>
                  <a:gd name="connsiteX2" fmla="*/ 125067 w 136297"/>
                  <a:gd name="connsiteY2" fmla="*/ 118903 h 156521"/>
                  <a:gd name="connsiteX3" fmla="*/ 136298 w 136297"/>
                  <a:gd name="connsiteY3" fmla="*/ 129928 h 156521"/>
                  <a:gd name="connsiteX4" fmla="*/ 75810 w 136297"/>
                  <a:gd name="connsiteY4" fmla="*/ 156521 h 156521"/>
                  <a:gd name="connsiteX5" fmla="*/ 0 w 136297"/>
                  <a:gd name="connsiteY5" fmla="*/ 78480 h 156521"/>
                  <a:gd name="connsiteX6" fmla="*/ 76474 w 136297"/>
                  <a:gd name="connsiteY6" fmla="*/ 0 h 156521"/>
                  <a:gd name="connsiteX7" fmla="*/ 135438 w 136297"/>
                  <a:gd name="connsiteY7" fmla="*/ 23994 h 156521"/>
                  <a:gd name="connsiteX8" fmla="*/ 123778 w 136297"/>
                  <a:gd name="connsiteY8" fmla="*/ 36524 h 156521"/>
                  <a:gd name="connsiteX9" fmla="*/ 76249 w 136297"/>
                  <a:gd name="connsiteY9" fmla="*/ 15784 h 156521"/>
                  <a:gd name="connsiteX10" fmla="*/ 17705 w 136297"/>
                  <a:gd name="connsiteY10" fmla="*/ 78050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7705" y="78050"/>
                    </a:moveTo>
                    <a:cubicBezTo>
                      <a:pt x="17705" y="113293"/>
                      <a:pt x="42988" y="140746"/>
                      <a:pt x="76249" y="140746"/>
                    </a:cubicBezTo>
                    <a:cubicBezTo>
                      <a:pt x="96991" y="140746"/>
                      <a:pt x="110595" y="132742"/>
                      <a:pt x="125067" y="118903"/>
                    </a:cubicBezTo>
                    <a:lnTo>
                      <a:pt x="136298" y="129928"/>
                    </a:ln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7" name="Forma libre 6">
                <a:extLst>
                  <a:ext uri="{FF2B5EF4-FFF2-40B4-BE49-F238E27FC236}">
                    <a16:creationId xmlns:a16="http://schemas.microsoft.com/office/drawing/2014/main" id="{9FE28B0D-D318-0BC6-0177-7E4F26668943}"/>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59607A"/>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8" name="Forma libre 7">
                <a:extLst>
                  <a:ext uri="{FF2B5EF4-FFF2-40B4-BE49-F238E27FC236}">
                    <a16:creationId xmlns:a16="http://schemas.microsoft.com/office/drawing/2014/main" id="{1123C080-4BB3-EF99-BB96-0D80FF34B27E}"/>
                  </a:ext>
                </a:extLst>
              </p:cNvPr>
              <p:cNvSpPr/>
              <p:nvPr/>
            </p:nvSpPr>
            <p:spPr>
              <a:xfrm>
                <a:off x="6026305" y="6278983"/>
                <a:ext cx="343257" cy="343534"/>
              </a:xfrm>
              <a:custGeom>
                <a:avLst/>
                <a:gdLst>
                  <a:gd name="connsiteX0" fmla="*/ 343258 w 343257"/>
                  <a:gd name="connsiteY0" fmla="*/ 171772 h 343534"/>
                  <a:gd name="connsiteX1" fmla="*/ 171624 w 343257"/>
                  <a:gd name="connsiteY1" fmla="*/ 0 h 343534"/>
                  <a:gd name="connsiteX2" fmla="*/ 70130 w 343257"/>
                  <a:gd name="connsiteY2" fmla="*/ 33475 h 343534"/>
                  <a:gd name="connsiteX3" fmla="*/ 140269 w 343257"/>
                  <a:gd name="connsiteY3" fmla="*/ 171763 h 343534"/>
                  <a:gd name="connsiteX4" fmla="*/ 70130 w 343257"/>
                  <a:gd name="connsiteY4" fmla="*/ 310059 h 343534"/>
                  <a:gd name="connsiteX5" fmla="*/ 171624 w 343257"/>
                  <a:gd name="connsiteY5" fmla="*/ 343535 h 343534"/>
                  <a:gd name="connsiteX6" fmla="*/ 343258 w 343257"/>
                  <a:gd name="connsiteY6" fmla="*/ 171763 h 343534"/>
                  <a:gd name="connsiteX7" fmla="*/ 343258 w 343257"/>
                  <a:gd name="connsiteY7" fmla="*/ 171763 h 343534"/>
                  <a:gd name="connsiteX8" fmla="*/ 279435 w 343257"/>
                  <a:gd name="connsiteY8" fmla="*/ 247447 h 343534"/>
                  <a:gd name="connsiteX9" fmla="*/ 169045 w 343257"/>
                  <a:gd name="connsiteY9" fmla="*/ 247447 h 343534"/>
                  <a:gd name="connsiteX10" fmla="*/ 169045 w 343257"/>
                  <a:gd name="connsiteY10" fmla="*/ 96106 h 343534"/>
                  <a:gd name="connsiteX11" fmla="*/ 278351 w 343257"/>
                  <a:gd name="connsiteY11" fmla="*/ 96106 h 343534"/>
                  <a:gd name="connsiteX12" fmla="*/ 278351 w 343257"/>
                  <a:gd name="connsiteY12" fmla="*/ 111675 h 343534"/>
                  <a:gd name="connsiteX13" fmla="*/ 186115 w 343257"/>
                  <a:gd name="connsiteY13" fmla="*/ 111675 h 343534"/>
                  <a:gd name="connsiteX14" fmla="*/ 186115 w 343257"/>
                  <a:gd name="connsiteY14" fmla="*/ 163347 h 343534"/>
                  <a:gd name="connsiteX15" fmla="*/ 268634 w 343257"/>
                  <a:gd name="connsiteY15" fmla="*/ 163347 h 343534"/>
                  <a:gd name="connsiteX16" fmla="*/ 268634 w 343257"/>
                  <a:gd name="connsiteY16" fmla="*/ 178916 h 343534"/>
                  <a:gd name="connsiteX17" fmla="*/ 186115 w 343257"/>
                  <a:gd name="connsiteY17" fmla="*/ 178916 h 343534"/>
                  <a:gd name="connsiteX18" fmla="*/ 186115 w 343257"/>
                  <a:gd name="connsiteY18" fmla="*/ 231878 h 343534"/>
                  <a:gd name="connsiteX19" fmla="*/ 279435 w 343257"/>
                  <a:gd name="connsiteY19" fmla="*/ 231878 h 343534"/>
                  <a:gd name="connsiteX20" fmla="*/ 279435 w 343257"/>
                  <a:gd name="connsiteY20" fmla="*/ 247456 h 343534"/>
                  <a:gd name="connsiteX21" fmla="*/ 279435 w 343257"/>
                  <a:gd name="connsiteY21" fmla="*/ 247456 h 343534"/>
                  <a:gd name="connsiteX22" fmla="*/ 61824 w 343257"/>
                  <a:gd name="connsiteY22" fmla="*/ 39806 h 343534"/>
                  <a:gd name="connsiteX23" fmla="*/ 0 w 343257"/>
                  <a:gd name="connsiteY23" fmla="*/ 171772 h 343534"/>
                  <a:gd name="connsiteX24" fmla="*/ 61824 w 343257"/>
                  <a:gd name="connsiteY24" fmla="*/ 303748 h 343534"/>
                  <a:gd name="connsiteX25" fmla="*/ 130225 w 343257"/>
                  <a:gd name="connsiteY25" fmla="*/ 171772 h 343534"/>
                  <a:gd name="connsiteX26" fmla="*/ 61824 w 343257"/>
                  <a:gd name="connsiteY26" fmla="*/ 39806 h 343534"/>
                  <a:gd name="connsiteX27" fmla="*/ 61824 w 343257"/>
                  <a:gd name="connsiteY27" fmla="*/ 39806 h 343534"/>
                  <a:gd name="connsiteX28" fmla="*/ 65514 w 343257"/>
                  <a:gd name="connsiteY28" fmla="*/ 207810 h 343534"/>
                  <a:gd name="connsiteX29" fmla="*/ 97337 w 343257"/>
                  <a:gd name="connsiteY29" fmla="*/ 129741 h 343534"/>
                  <a:gd name="connsiteX30" fmla="*/ 112426 w 343257"/>
                  <a:gd name="connsiteY30" fmla="*/ 129741 h 343534"/>
                  <a:gd name="connsiteX31" fmla="*/ 71512 w 343257"/>
                  <a:gd name="connsiteY31" fmla="*/ 224557 h 343534"/>
                  <a:gd name="connsiteX32" fmla="*/ 59151 w 343257"/>
                  <a:gd name="connsiteY32" fmla="*/ 224557 h 343534"/>
                  <a:gd name="connsiteX33" fmla="*/ 18425 w 343257"/>
                  <a:gd name="connsiteY33" fmla="*/ 129741 h 343534"/>
                  <a:gd name="connsiteX34" fmla="*/ 33878 w 343257"/>
                  <a:gd name="connsiteY34" fmla="*/ 129741 h 343534"/>
                  <a:gd name="connsiteX35" fmla="*/ 65514 w 343257"/>
                  <a:gd name="connsiteY35" fmla="*/ 207810 h 343534"/>
                  <a:gd name="connsiteX36" fmla="*/ 65514 w 343257"/>
                  <a:gd name="connsiteY36" fmla="*/ 207810 h 34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3257" h="343534">
                    <a:moveTo>
                      <a:pt x="343258" y="171772"/>
                    </a:moveTo>
                    <a:cubicBezTo>
                      <a:pt x="343258" y="76909"/>
                      <a:pt x="266420" y="0"/>
                      <a:pt x="171624" y="0"/>
                    </a:cubicBezTo>
                    <a:cubicBezTo>
                      <a:pt x="133598" y="0"/>
                      <a:pt x="98570" y="12530"/>
                      <a:pt x="70130" y="33475"/>
                    </a:cubicBezTo>
                    <a:cubicBezTo>
                      <a:pt x="112594" y="64744"/>
                      <a:pt x="140269" y="114957"/>
                      <a:pt x="140269" y="171763"/>
                    </a:cubicBezTo>
                    <a:cubicBezTo>
                      <a:pt x="140269" y="228568"/>
                      <a:pt x="112594" y="278791"/>
                      <a:pt x="70130" y="310059"/>
                    </a:cubicBezTo>
                    <a:cubicBezTo>
                      <a:pt x="98579" y="331005"/>
                      <a:pt x="133598" y="343535"/>
                      <a:pt x="171624" y="343535"/>
                    </a:cubicBezTo>
                    <a:cubicBezTo>
                      <a:pt x="266410" y="343535"/>
                      <a:pt x="343258" y="266635"/>
                      <a:pt x="343258" y="171763"/>
                    </a:cubicBezTo>
                    <a:lnTo>
                      <a:pt x="343258" y="171763"/>
                    </a:lnTo>
                    <a:close/>
                    <a:moveTo>
                      <a:pt x="279435" y="247447"/>
                    </a:moveTo>
                    <a:lnTo>
                      <a:pt x="169045" y="247447"/>
                    </a:lnTo>
                    <a:lnTo>
                      <a:pt x="169045" y="96106"/>
                    </a:lnTo>
                    <a:lnTo>
                      <a:pt x="278351" y="96106"/>
                    </a:lnTo>
                    <a:lnTo>
                      <a:pt x="278351" y="111675"/>
                    </a:lnTo>
                    <a:lnTo>
                      <a:pt x="186115" y="111675"/>
                    </a:lnTo>
                    <a:lnTo>
                      <a:pt x="186115" y="163347"/>
                    </a:lnTo>
                    <a:lnTo>
                      <a:pt x="268634" y="163347"/>
                    </a:lnTo>
                    <a:lnTo>
                      <a:pt x="268634" y="178916"/>
                    </a:lnTo>
                    <a:lnTo>
                      <a:pt x="186115" y="178916"/>
                    </a:lnTo>
                    <a:lnTo>
                      <a:pt x="186115" y="231878"/>
                    </a:lnTo>
                    <a:lnTo>
                      <a:pt x="279435" y="231878"/>
                    </a:lnTo>
                    <a:lnTo>
                      <a:pt x="279435" y="247456"/>
                    </a:lnTo>
                    <a:lnTo>
                      <a:pt x="279435" y="247456"/>
                    </a:lnTo>
                    <a:close/>
                    <a:moveTo>
                      <a:pt x="61824" y="39806"/>
                    </a:moveTo>
                    <a:cubicBezTo>
                      <a:pt x="24059" y="71308"/>
                      <a:pt x="0" y="118716"/>
                      <a:pt x="0" y="171772"/>
                    </a:cubicBezTo>
                    <a:cubicBezTo>
                      <a:pt x="0" y="224828"/>
                      <a:pt x="24059" y="272236"/>
                      <a:pt x="61824" y="303748"/>
                    </a:cubicBezTo>
                    <a:cubicBezTo>
                      <a:pt x="103158" y="274452"/>
                      <a:pt x="130225" y="226324"/>
                      <a:pt x="130225" y="171772"/>
                    </a:cubicBezTo>
                    <a:cubicBezTo>
                      <a:pt x="130225" y="117220"/>
                      <a:pt x="103158" y="69092"/>
                      <a:pt x="61824" y="39806"/>
                    </a:cubicBezTo>
                    <a:lnTo>
                      <a:pt x="61824" y="39806"/>
                    </a:lnTo>
                    <a:close/>
                    <a:moveTo>
                      <a:pt x="65514" y="207810"/>
                    </a:moveTo>
                    <a:lnTo>
                      <a:pt x="97337" y="129741"/>
                    </a:lnTo>
                    <a:lnTo>
                      <a:pt x="112426" y="129741"/>
                    </a:lnTo>
                    <a:lnTo>
                      <a:pt x="71512" y="224557"/>
                    </a:lnTo>
                    <a:lnTo>
                      <a:pt x="59151" y="224557"/>
                    </a:lnTo>
                    <a:lnTo>
                      <a:pt x="18425" y="129741"/>
                    </a:lnTo>
                    <a:lnTo>
                      <a:pt x="33878" y="129741"/>
                    </a:lnTo>
                    <a:lnTo>
                      <a:pt x="65514" y="207810"/>
                    </a:lnTo>
                    <a:lnTo>
                      <a:pt x="65514" y="207810"/>
                    </a:lnTo>
                    <a:close/>
                  </a:path>
                </a:pathLst>
              </a:custGeom>
              <a:solidFill>
                <a:srgbClr val="E17139"/>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9" name="Forma libre 8">
                <a:extLst>
                  <a:ext uri="{FF2B5EF4-FFF2-40B4-BE49-F238E27FC236}">
                    <a16:creationId xmlns:a16="http://schemas.microsoft.com/office/drawing/2014/main" id="{B3F4EFFD-31CB-C28A-3199-ECF745DFC398}"/>
                  </a:ext>
                </a:extLst>
              </p:cNvPr>
              <p:cNvSpPr/>
              <p:nvPr/>
            </p:nvSpPr>
            <p:spPr>
              <a:xfrm>
                <a:off x="5872779" y="6372499"/>
                <a:ext cx="136297" cy="156521"/>
              </a:xfrm>
              <a:custGeom>
                <a:avLst/>
                <a:gdLst>
                  <a:gd name="connsiteX0" fmla="*/ 136298 w 136297"/>
                  <a:gd name="connsiteY0" fmla="*/ 129928 h 156521"/>
                  <a:gd name="connsiteX1" fmla="*/ 75810 w 136297"/>
                  <a:gd name="connsiteY1" fmla="*/ 156521 h 156521"/>
                  <a:gd name="connsiteX2" fmla="*/ 0 w 136297"/>
                  <a:gd name="connsiteY2" fmla="*/ 78480 h 156521"/>
                  <a:gd name="connsiteX3" fmla="*/ 76474 w 136297"/>
                  <a:gd name="connsiteY3" fmla="*/ 0 h 156521"/>
                  <a:gd name="connsiteX4" fmla="*/ 135438 w 136297"/>
                  <a:gd name="connsiteY4" fmla="*/ 23994 h 156521"/>
                  <a:gd name="connsiteX5" fmla="*/ 123778 w 136297"/>
                  <a:gd name="connsiteY5" fmla="*/ 36524 h 156521"/>
                  <a:gd name="connsiteX6" fmla="*/ 76249 w 136297"/>
                  <a:gd name="connsiteY6" fmla="*/ 15784 h 156521"/>
                  <a:gd name="connsiteX7" fmla="*/ 17705 w 136297"/>
                  <a:gd name="connsiteY7" fmla="*/ 78050 h 156521"/>
                  <a:gd name="connsiteX8" fmla="*/ 76249 w 136297"/>
                  <a:gd name="connsiteY8" fmla="*/ 140746 h 156521"/>
                  <a:gd name="connsiteX9" fmla="*/ 125067 w 136297"/>
                  <a:gd name="connsiteY9" fmla="*/ 118903 h 156521"/>
                  <a:gd name="connsiteX10" fmla="*/ 136298 w 136297"/>
                  <a:gd name="connsiteY10" fmla="*/ 129928 h 156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297" h="156521">
                    <a:moveTo>
                      <a:pt x="136298" y="129928"/>
                    </a:moveTo>
                    <a:cubicBezTo>
                      <a:pt x="120527" y="145936"/>
                      <a:pt x="103260" y="156521"/>
                      <a:pt x="75810" y="156521"/>
                    </a:cubicBezTo>
                    <a:cubicBezTo>
                      <a:pt x="32178" y="156521"/>
                      <a:pt x="0" y="122148"/>
                      <a:pt x="0" y="78480"/>
                    </a:cubicBezTo>
                    <a:cubicBezTo>
                      <a:pt x="0" y="34813"/>
                      <a:pt x="31972" y="0"/>
                      <a:pt x="76474" y="0"/>
                    </a:cubicBezTo>
                    <a:cubicBezTo>
                      <a:pt x="103905" y="0"/>
                      <a:pt x="120321" y="9734"/>
                      <a:pt x="135438" y="23994"/>
                    </a:cubicBezTo>
                    <a:lnTo>
                      <a:pt x="123778" y="36524"/>
                    </a:lnTo>
                    <a:cubicBezTo>
                      <a:pt x="111034" y="24433"/>
                      <a:pt x="96767" y="15784"/>
                      <a:pt x="76249" y="15784"/>
                    </a:cubicBezTo>
                    <a:cubicBezTo>
                      <a:pt x="42773" y="15784"/>
                      <a:pt x="17705" y="42798"/>
                      <a:pt x="17705" y="78050"/>
                    </a:cubicBezTo>
                    <a:cubicBezTo>
                      <a:pt x="17705" y="113302"/>
                      <a:pt x="42988" y="140746"/>
                      <a:pt x="76249" y="140746"/>
                    </a:cubicBezTo>
                    <a:cubicBezTo>
                      <a:pt x="96991" y="140746"/>
                      <a:pt x="110595" y="132742"/>
                      <a:pt x="125067" y="118903"/>
                    </a:cubicBezTo>
                    <a:lnTo>
                      <a:pt x="136298" y="129928"/>
                    </a:lnTo>
                    <a:close/>
                  </a:path>
                </a:pathLst>
              </a:custGeom>
              <a:solidFill>
                <a:srgbClr val="000000"/>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sp>
            <p:nvSpPr>
              <p:cNvPr id="10" name="Forma libre 9">
                <a:extLst>
                  <a:ext uri="{FF2B5EF4-FFF2-40B4-BE49-F238E27FC236}">
                    <a16:creationId xmlns:a16="http://schemas.microsoft.com/office/drawing/2014/main" id="{8920C4B7-5DB5-B3B9-BCD7-A8ECD5BDCDAC}"/>
                  </a:ext>
                </a:extLst>
              </p:cNvPr>
              <p:cNvSpPr/>
              <p:nvPr/>
            </p:nvSpPr>
            <p:spPr>
              <a:xfrm>
                <a:off x="5823298" y="6278983"/>
                <a:ext cx="273137" cy="343553"/>
              </a:xfrm>
              <a:custGeom>
                <a:avLst/>
                <a:gdLst>
                  <a:gd name="connsiteX0" fmla="*/ 264822 w 273137"/>
                  <a:gd name="connsiteY0" fmla="*/ 303748 h 343553"/>
                  <a:gd name="connsiteX1" fmla="*/ 273137 w 273137"/>
                  <a:gd name="connsiteY1" fmla="*/ 310069 h 343553"/>
                  <a:gd name="connsiteX2" fmla="*/ 171633 w 273137"/>
                  <a:gd name="connsiteY2" fmla="*/ 343553 h 343553"/>
                  <a:gd name="connsiteX3" fmla="*/ 0 w 273137"/>
                  <a:gd name="connsiteY3" fmla="*/ 171772 h 343553"/>
                  <a:gd name="connsiteX4" fmla="*/ 171633 w 273137"/>
                  <a:gd name="connsiteY4" fmla="*/ 0 h 343553"/>
                  <a:gd name="connsiteX5" fmla="*/ 273137 w 273137"/>
                  <a:gd name="connsiteY5" fmla="*/ 33485 h 343553"/>
                  <a:gd name="connsiteX6" fmla="*/ 264822 w 273137"/>
                  <a:gd name="connsiteY6" fmla="*/ 39806 h 343553"/>
                  <a:gd name="connsiteX7" fmla="*/ 171633 w 273137"/>
                  <a:gd name="connsiteY7" fmla="*/ 10071 h 343553"/>
                  <a:gd name="connsiteX8" fmla="*/ 10053 w 273137"/>
                  <a:gd name="connsiteY8" fmla="*/ 171772 h 343553"/>
                  <a:gd name="connsiteX9" fmla="*/ 171633 w 273137"/>
                  <a:gd name="connsiteY9" fmla="*/ 333501 h 343553"/>
                  <a:gd name="connsiteX10" fmla="*/ 264822 w 273137"/>
                  <a:gd name="connsiteY10" fmla="*/ 303748 h 3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137" h="343553">
                    <a:moveTo>
                      <a:pt x="264822" y="303748"/>
                    </a:moveTo>
                    <a:cubicBezTo>
                      <a:pt x="267494" y="305973"/>
                      <a:pt x="270325" y="308002"/>
                      <a:pt x="273137" y="310069"/>
                    </a:cubicBezTo>
                    <a:cubicBezTo>
                      <a:pt x="244688" y="331023"/>
                      <a:pt x="209660" y="343553"/>
                      <a:pt x="171633" y="343553"/>
                    </a:cubicBezTo>
                    <a:cubicBezTo>
                      <a:pt x="76847" y="343544"/>
                      <a:pt x="0" y="266653"/>
                      <a:pt x="0" y="171772"/>
                    </a:cubicBezTo>
                    <a:cubicBezTo>
                      <a:pt x="0" y="76891"/>
                      <a:pt x="76847" y="0"/>
                      <a:pt x="171633" y="0"/>
                    </a:cubicBezTo>
                    <a:cubicBezTo>
                      <a:pt x="209660" y="0"/>
                      <a:pt x="244678" y="12530"/>
                      <a:pt x="273137" y="33485"/>
                    </a:cubicBezTo>
                    <a:cubicBezTo>
                      <a:pt x="270325" y="35542"/>
                      <a:pt x="267503" y="37580"/>
                      <a:pt x="264822" y="39806"/>
                    </a:cubicBezTo>
                    <a:cubicBezTo>
                      <a:pt x="238474" y="21142"/>
                      <a:pt x="206381" y="10071"/>
                      <a:pt x="171633" y="10071"/>
                    </a:cubicBezTo>
                    <a:cubicBezTo>
                      <a:pt x="82397" y="10061"/>
                      <a:pt x="10053" y="82464"/>
                      <a:pt x="10053" y="171772"/>
                    </a:cubicBezTo>
                    <a:cubicBezTo>
                      <a:pt x="10053" y="261080"/>
                      <a:pt x="82397" y="333501"/>
                      <a:pt x="171633" y="333501"/>
                    </a:cubicBezTo>
                    <a:cubicBezTo>
                      <a:pt x="206381" y="333501"/>
                      <a:pt x="238474" y="322430"/>
                      <a:pt x="264822" y="303748"/>
                    </a:cubicBezTo>
                    <a:close/>
                  </a:path>
                </a:pathLst>
              </a:custGeom>
              <a:solidFill>
                <a:srgbClr val="000000"/>
              </a:solidFill>
              <a:ln w="92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Lato" panose="020F0502020204030203" pitchFamily="34" charset="0"/>
                </a:endParaRPr>
              </a:p>
            </p:txBody>
          </p:sp>
        </p:grpSp>
      </p:grpSp>
    </p:spTree>
    <p:extLst>
      <p:ext uri="{BB962C8B-B14F-4D97-AF65-F5344CB8AC3E}">
        <p14:creationId xmlns:p14="http://schemas.microsoft.com/office/powerpoint/2010/main" val="236646634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14.png"/><Relationship Id="rId4" Type="http://schemas.openxmlformats.org/officeDocument/2006/relationships/slideLayout" Target="../slideLayouts/slideLayout55.xml"/><Relationship Id="rId9"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9521C47-662D-6D7F-0A3C-E9FFDB67E15D}"/>
              </a:ext>
            </a:extLst>
          </p:cNvPr>
          <p:cNvSpPr>
            <a:spLocks noGrp="1"/>
          </p:cNvSpPr>
          <p:nvPr>
            <p:ph type="title"/>
          </p:nvPr>
        </p:nvSpPr>
        <p:spPr>
          <a:xfrm>
            <a:off x="550863" y="584200"/>
            <a:ext cx="11053762" cy="1106488"/>
          </a:xfrm>
          <a:prstGeom prst="rect">
            <a:avLst/>
          </a:prstGeom>
        </p:spPr>
        <p:txBody>
          <a:bodyPr vert="horz" lIns="0" tIns="0" rIns="0" bIns="0" rtlCol="0" anchor="ctr">
            <a:noAutofit/>
          </a:bodyPr>
          <a:lstStyle/>
          <a:p>
            <a:r>
              <a:rPr lang="es-MX" dirty="0"/>
              <a:t>Haz clic para modificar el estilo de título del patrón</a:t>
            </a:r>
            <a:endParaRPr lang="en-US" dirty="0"/>
          </a:p>
        </p:txBody>
      </p:sp>
      <p:sp>
        <p:nvSpPr>
          <p:cNvPr id="3" name="Marcador de texto 2">
            <a:extLst>
              <a:ext uri="{FF2B5EF4-FFF2-40B4-BE49-F238E27FC236}">
                <a16:creationId xmlns:a16="http://schemas.microsoft.com/office/drawing/2014/main" id="{7205832C-5EB7-582E-E807-6DEC0A042EDE}"/>
              </a:ext>
            </a:extLst>
          </p:cNvPr>
          <p:cNvSpPr>
            <a:spLocks noGrp="1"/>
          </p:cNvSpPr>
          <p:nvPr>
            <p:ph type="body" idx="1"/>
          </p:nvPr>
        </p:nvSpPr>
        <p:spPr>
          <a:xfrm>
            <a:off x="550863" y="2544767"/>
            <a:ext cx="11053762" cy="3513133"/>
          </a:xfrm>
          <a:prstGeom prst="rect">
            <a:avLst/>
          </a:prstGeom>
        </p:spPr>
        <p:txBody>
          <a:bodyPr vert="horz" lIns="0" tIns="0" rIns="0" bIns="0" rtlCol="0">
            <a:no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n-US" dirty="0"/>
          </a:p>
        </p:txBody>
      </p:sp>
      <p:sp>
        <p:nvSpPr>
          <p:cNvPr id="4" name="Marcador de fecha 3">
            <a:extLst>
              <a:ext uri="{FF2B5EF4-FFF2-40B4-BE49-F238E27FC236}">
                <a16:creationId xmlns:a16="http://schemas.microsoft.com/office/drawing/2014/main" id="{B87A0208-0F0C-9CE7-D233-770B0810C9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0"/>
              </a:defRPr>
            </a:lvl1pPr>
          </a:lstStyle>
          <a:p>
            <a:fld id="{968F8B37-6ABE-CE43-99C4-76F72929DB41}" type="datetime1">
              <a:rPr lang="en-US" smtClean="0"/>
              <a:pPr/>
              <a:t>2/28/2025</a:t>
            </a:fld>
            <a:endParaRPr lang="en-US" dirty="0"/>
          </a:p>
        </p:txBody>
      </p:sp>
      <p:sp>
        <p:nvSpPr>
          <p:cNvPr id="5" name="Marcador de pie de página 4">
            <a:extLst>
              <a:ext uri="{FF2B5EF4-FFF2-40B4-BE49-F238E27FC236}">
                <a16:creationId xmlns:a16="http://schemas.microsoft.com/office/drawing/2014/main" id="{0B4822CD-3228-0EA2-AFEA-3A306908B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0"/>
              </a:defRPr>
            </a:lvl1pPr>
          </a:lstStyle>
          <a:p>
            <a:endParaRPr lang="en-US" dirty="0"/>
          </a:p>
        </p:txBody>
      </p:sp>
      <p:sp>
        <p:nvSpPr>
          <p:cNvPr id="6" name="Marcador de número de diapositiva 5">
            <a:extLst>
              <a:ext uri="{FF2B5EF4-FFF2-40B4-BE49-F238E27FC236}">
                <a16:creationId xmlns:a16="http://schemas.microsoft.com/office/drawing/2014/main" id="{9DA17D33-40A7-4E33-2DAF-7BF193991196}"/>
              </a:ext>
            </a:extLst>
          </p:cNvPr>
          <p:cNvSpPr>
            <a:spLocks noGrp="1"/>
          </p:cNvSpPr>
          <p:nvPr>
            <p:ph type="sldNum" sz="quarter" idx="4"/>
          </p:nvPr>
        </p:nvSpPr>
        <p:spPr>
          <a:xfrm>
            <a:off x="8861425" y="6356350"/>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Lato" panose="020F0502020204030203" pitchFamily="34" charset="0"/>
              </a:defRPr>
            </a:lvl1pPr>
          </a:lstStyle>
          <a:p>
            <a:fld id="{9F9A2DD1-F000-9D4F-A9F6-04C34F8560EE}" type="slidenum">
              <a:rPr lang="es-AR" smtClean="0"/>
              <a:pPr/>
              <a:t>‹#›</a:t>
            </a:fld>
            <a:endParaRPr lang="es-AR" dirty="0"/>
          </a:p>
        </p:txBody>
      </p:sp>
    </p:spTree>
    <p:extLst>
      <p:ext uri="{BB962C8B-B14F-4D97-AF65-F5344CB8AC3E}">
        <p14:creationId xmlns:p14="http://schemas.microsoft.com/office/powerpoint/2010/main" val="324716504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5" r:id="rId4"/>
    <p:sldLayoutId id="2147483675" r:id="rId5"/>
    <p:sldLayoutId id="2147483667" r:id="rId6"/>
    <p:sldLayoutId id="2147483668" r:id="rId7"/>
    <p:sldLayoutId id="2147483672" r:id="rId8"/>
    <p:sldLayoutId id="2147483673" r:id="rId9"/>
    <p:sldLayoutId id="2147483671" r:id="rId10"/>
    <p:sldLayoutId id="2147483666" r:id="rId11"/>
    <p:sldLayoutId id="2147483663" r:id="rId12"/>
    <p:sldLayoutId id="2147483676" r:id="rId13"/>
    <p:sldLayoutId id="2147483677" r:id="rId14"/>
    <p:sldLayoutId id="2147483674" r:id="rId15"/>
    <p:sldLayoutId id="2147483664" r:id="rId16"/>
    <p:sldLayoutId id="2147483669" r:id="rId17"/>
    <p:sldLayoutId id="2147483670" r:id="rId18"/>
    <p:sldLayoutId id="2147483650" r:id="rId19"/>
    <p:sldLayoutId id="2147483649" r:id="rId20"/>
    <p:sldLayoutId id="2147483679" r:id="rId21"/>
    <p:sldLayoutId id="2147483680" r:id="rId22"/>
    <p:sldLayoutId id="2147483710" r:id="rId23"/>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pos="3840" userDrawn="1">
          <p15:clr>
            <a:srgbClr val="F26B43"/>
          </p15:clr>
        </p15:guide>
        <p15:guide id="3" pos="347" userDrawn="1">
          <p15:clr>
            <a:srgbClr val="F26B43"/>
          </p15:clr>
        </p15:guide>
        <p15:guide id="4" pos="1391" userDrawn="1">
          <p15:clr>
            <a:srgbClr val="F26B43"/>
          </p15:clr>
        </p15:guide>
        <p15:guide id="5" pos="1549" userDrawn="1">
          <p15:clr>
            <a:srgbClr val="F26B43"/>
          </p15:clr>
        </p15:guide>
        <p15:guide id="6" pos="2570" userDrawn="1">
          <p15:clr>
            <a:srgbClr val="F26B43"/>
          </p15:clr>
        </p15:guide>
        <p15:guide id="7" pos="2729" userDrawn="1">
          <p15:clr>
            <a:srgbClr val="F26B43"/>
          </p15:clr>
        </p15:guide>
        <p15:guide id="8" pos="3749" userDrawn="1">
          <p15:clr>
            <a:srgbClr val="F26B43"/>
          </p15:clr>
        </p15:guide>
        <p15:guide id="9" pos="3908" userDrawn="1">
          <p15:clr>
            <a:srgbClr val="F26B43"/>
          </p15:clr>
        </p15:guide>
        <p15:guide id="10" pos="4951" userDrawn="1">
          <p15:clr>
            <a:srgbClr val="F26B43"/>
          </p15:clr>
        </p15:guide>
        <p15:guide id="11" pos="5110" userDrawn="1">
          <p15:clr>
            <a:srgbClr val="F26B43"/>
          </p15:clr>
        </p15:guide>
        <p15:guide id="12" pos="6131" userDrawn="1">
          <p15:clr>
            <a:srgbClr val="F26B43"/>
          </p15:clr>
        </p15:guide>
        <p15:guide id="13" pos="6289" userDrawn="1">
          <p15:clr>
            <a:srgbClr val="F26B43"/>
          </p15:clr>
        </p15:guide>
        <p15:guide id="14" pos="7310" userDrawn="1">
          <p15:clr>
            <a:srgbClr val="F26B43"/>
          </p15:clr>
        </p15:guide>
        <p15:guide id="15" orient="horz" pos="2260" userDrawn="1">
          <p15:clr>
            <a:srgbClr val="F26B43"/>
          </p15:clr>
        </p15:guide>
        <p15:guide id="16"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9521C47-662D-6D7F-0A3C-E9FFDB67E15D}"/>
              </a:ext>
            </a:extLst>
          </p:cNvPr>
          <p:cNvSpPr>
            <a:spLocks noGrp="1"/>
          </p:cNvSpPr>
          <p:nvPr>
            <p:ph type="title"/>
          </p:nvPr>
        </p:nvSpPr>
        <p:spPr>
          <a:xfrm>
            <a:off x="550863" y="584200"/>
            <a:ext cx="11053762" cy="1106488"/>
          </a:xfrm>
          <a:prstGeom prst="rect">
            <a:avLst/>
          </a:prstGeom>
        </p:spPr>
        <p:txBody>
          <a:bodyPr vert="horz" lIns="0" tIns="0" rIns="0" bIns="0" rtlCol="0" anchor="ctr">
            <a:noAutofit/>
          </a:bodyPr>
          <a:lstStyle/>
          <a:p>
            <a:r>
              <a:rPr lang="es-MX"/>
              <a:t>Haz clic para modificar el estilo de título del patrón</a:t>
            </a:r>
            <a:endParaRPr lang="en-US"/>
          </a:p>
        </p:txBody>
      </p:sp>
      <p:sp>
        <p:nvSpPr>
          <p:cNvPr id="3" name="Marcador de texto 2">
            <a:extLst>
              <a:ext uri="{FF2B5EF4-FFF2-40B4-BE49-F238E27FC236}">
                <a16:creationId xmlns:a16="http://schemas.microsoft.com/office/drawing/2014/main" id="{7205832C-5EB7-582E-E807-6DEC0A042EDE}"/>
              </a:ext>
            </a:extLst>
          </p:cNvPr>
          <p:cNvSpPr>
            <a:spLocks noGrp="1"/>
          </p:cNvSpPr>
          <p:nvPr>
            <p:ph type="body" idx="1"/>
          </p:nvPr>
        </p:nvSpPr>
        <p:spPr>
          <a:xfrm>
            <a:off x="550863" y="2544767"/>
            <a:ext cx="11053762" cy="3513133"/>
          </a:xfrm>
          <a:prstGeom prst="rect">
            <a:avLst/>
          </a:prstGeom>
        </p:spPr>
        <p:txBody>
          <a:bodyPr vert="horz" lIns="0" tIns="0" rIns="0" bIns="0" rtlCol="0">
            <a:no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n-US" dirty="0"/>
          </a:p>
        </p:txBody>
      </p:sp>
      <p:sp>
        <p:nvSpPr>
          <p:cNvPr id="4" name="Marcador de fecha 3">
            <a:extLst>
              <a:ext uri="{FF2B5EF4-FFF2-40B4-BE49-F238E27FC236}">
                <a16:creationId xmlns:a16="http://schemas.microsoft.com/office/drawing/2014/main" id="{B87A0208-0F0C-9CE7-D233-770B0810C9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0"/>
              </a:defRPr>
            </a:lvl1pPr>
          </a:lstStyle>
          <a:p>
            <a:endParaRPr lang="en-US" dirty="0"/>
          </a:p>
        </p:txBody>
      </p:sp>
      <p:sp>
        <p:nvSpPr>
          <p:cNvPr id="5" name="Marcador de pie de página 4">
            <a:extLst>
              <a:ext uri="{FF2B5EF4-FFF2-40B4-BE49-F238E27FC236}">
                <a16:creationId xmlns:a16="http://schemas.microsoft.com/office/drawing/2014/main" id="{0B4822CD-3228-0EA2-AFEA-3A306908B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0"/>
              </a:defRPr>
            </a:lvl1pPr>
          </a:lstStyle>
          <a:p>
            <a:endParaRPr lang="en-US" dirty="0"/>
          </a:p>
        </p:txBody>
      </p:sp>
      <p:sp>
        <p:nvSpPr>
          <p:cNvPr id="6" name="Marcador de número de diapositiva 5">
            <a:extLst>
              <a:ext uri="{FF2B5EF4-FFF2-40B4-BE49-F238E27FC236}">
                <a16:creationId xmlns:a16="http://schemas.microsoft.com/office/drawing/2014/main" id="{9DA17D33-40A7-4E33-2DAF-7BF193991196}"/>
              </a:ext>
            </a:extLst>
          </p:cNvPr>
          <p:cNvSpPr>
            <a:spLocks noGrp="1"/>
          </p:cNvSpPr>
          <p:nvPr>
            <p:ph type="sldNum" sz="quarter" idx="4"/>
          </p:nvPr>
        </p:nvSpPr>
        <p:spPr>
          <a:xfrm>
            <a:off x="8861425" y="6356350"/>
            <a:ext cx="2743200" cy="365125"/>
          </a:xfrm>
          <a:prstGeom prst="rect">
            <a:avLst/>
          </a:prstGeom>
        </p:spPr>
        <p:txBody>
          <a:bodyPr vert="horz" lIns="91440" tIns="45720" rIns="91440" bIns="45720" rtlCol="0" anchor="ctr"/>
          <a:lstStyle>
            <a:lvl1pPr algn="r">
              <a:defRPr sz="900" b="0" i="0">
                <a:solidFill>
                  <a:schemeClr val="tx1">
                    <a:tint val="75000"/>
                  </a:schemeClr>
                </a:solidFill>
                <a:latin typeface="Lato" panose="020F0502020204030203" pitchFamily="34" charset="0"/>
              </a:defRPr>
            </a:lvl1pPr>
          </a:lstStyle>
          <a:p>
            <a:fld id="{9F9A2DD1-F000-9D4F-A9F6-04C34F8560EE}" type="slidenum">
              <a:rPr lang="es-AR" smtClean="0"/>
              <a:pPr/>
              <a:t>‹#›</a:t>
            </a:fld>
            <a:endParaRPr lang="es-AR" dirty="0"/>
          </a:p>
        </p:txBody>
      </p:sp>
    </p:spTree>
    <p:extLst>
      <p:ext uri="{BB962C8B-B14F-4D97-AF65-F5344CB8AC3E}">
        <p14:creationId xmlns:p14="http://schemas.microsoft.com/office/powerpoint/2010/main" val="414417121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Lst>
  <p:hf hdr="0" ftr="0" dt="0"/>
  <p:txStyles>
    <p:titleStyle>
      <a:lvl1pPr algn="l" defTabSz="914400" rtl="0" eaLnBrk="1" latinLnBrk="0" hangingPunct="1">
        <a:lnSpc>
          <a:spcPct val="90000"/>
        </a:lnSpc>
        <a:spcBef>
          <a:spcPct val="0"/>
        </a:spcBef>
        <a:buNone/>
        <a:defRPr sz="4400" b="1" i="0" kern="1200">
          <a:solidFill>
            <a:schemeClr val="tx1"/>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p15:clr>
            <a:srgbClr val="F26B43"/>
          </p15:clr>
        </p15:guide>
        <p15:guide id="2" pos="3840">
          <p15:clr>
            <a:srgbClr val="F26B43"/>
          </p15:clr>
        </p15:guide>
        <p15:guide id="3" pos="347">
          <p15:clr>
            <a:srgbClr val="F26B43"/>
          </p15:clr>
        </p15:guide>
        <p15:guide id="4" pos="1391">
          <p15:clr>
            <a:srgbClr val="F26B43"/>
          </p15:clr>
        </p15:guide>
        <p15:guide id="5" pos="1549">
          <p15:clr>
            <a:srgbClr val="F26B43"/>
          </p15:clr>
        </p15:guide>
        <p15:guide id="6" pos="2570">
          <p15:clr>
            <a:srgbClr val="F26B43"/>
          </p15:clr>
        </p15:guide>
        <p15:guide id="7" pos="2729">
          <p15:clr>
            <a:srgbClr val="F26B43"/>
          </p15:clr>
        </p15:guide>
        <p15:guide id="8" pos="3749">
          <p15:clr>
            <a:srgbClr val="F26B43"/>
          </p15:clr>
        </p15:guide>
        <p15:guide id="9" pos="3908">
          <p15:clr>
            <a:srgbClr val="F26B43"/>
          </p15:clr>
        </p15:guide>
        <p15:guide id="10" pos="4951">
          <p15:clr>
            <a:srgbClr val="F26B43"/>
          </p15:clr>
        </p15:guide>
        <p15:guide id="11" pos="5110">
          <p15:clr>
            <a:srgbClr val="F26B43"/>
          </p15:clr>
        </p15:guide>
        <p15:guide id="12" pos="6131">
          <p15:clr>
            <a:srgbClr val="F26B43"/>
          </p15:clr>
        </p15:guide>
        <p15:guide id="13" pos="6289">
          <p15:clr>
            <a:srgbClr val="F26B43"/>
          </p15:clr>
        </p15:guide>
        <p15:guide id="14" pos="7310">
          <p15:clr>
            <a:srgbClr val="F26B43"/>
          </p15:clr>
        </p15:guide>
        <p15:guide id="15" orient="horz" pos="2260">
          <p15:clr>
            <a:srgbClr val="F26B43"/>
          </p15:clr>
        </p15:guide>
        <p15:guide id="16"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FF799FF-B6D2-F64D-B203-DFA7B5BE581A}"/>
              </a:ext>
            </a:extLst>
          </p:cNvPr>
          <p:cNvSpPr>
            <a:spLocks noGrp="1"/>
          </p:cNvSpPr>
          <p:nvPr>
            <p:ph type="title"/>
          </p:nvPr>
        </p:nvSpPr>
        <p:spPr>
          <a:xfrm>
            <a:off x="446941" y="2643427"/>
            <a:ext cx="3971309" cy="1325564"/>
          </a:xfrm>
          <a:prstGeom prst="rect">
            <a:avLst/>
          </a:prstGeom>
        </p:spPr>
        <p:txBody>
          <a:bodyPr vert="horz" lIns="91440" tIns="45720" rIns="91440" bIns="45720" rtlCol="0" anchor="t">
            <a:normAutofit/>
          </a:bodyPr>
          <a:lstStyle/>
          <a:p>
            <a:r>
              <a:rPr lang="en-GB"/>
              <a:t>Click to edit master title of presentation</a:t>
            </a:r>
            <a:endParaRPr lang="en-US"/>
          </a:p>
        </p:txBody>
      </p:sp>
      <p:pic>
        <p:nvPicPr>
          <p:cNvPr id="5" name="Picture 4" descr="A blue background with white letters&#10;&#10;Description automatically generated">
            <a:extLst>
              <a:ext uri="{FF2B5EF4-FFF2-40B4-BE49-F238E27FC236}">
                <a16:creationId xmlns:a16="http://schemas.microsoft.com/office/drawing/2014/main" id="{067D88C4-FEBF-52AF-76BF-3AA942EB072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46942" y="1780347"/>
            <a:ext cx="1516084" cy="596652"/>
          </a:xfrm>
          <a:prstGeom prst="rect">
            <a:avLst/>
          </a:prstGeom>
        </p:spPr>
      </p:pic>
      <p:pic>
        <p:nvPicPr>
          <p:cNvPr id="2" name="Picture 1" descr="A black square with white text&#10;&#10;Description automatically generated">
            <a:extLst>
              <a:ext uri="{FF2B5EF4-FFF2-40B4-BE49-F238E27FC236}">
                <a16:creationId xmlns:a16="http://schemas.microsoft.com/office/drawing/2014/main" id="{877009DE-8D04-9A32-5A0D-9BD677DDBB8B}"/>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1124387" y="5873858"/>
            <a:ext cx="801559" cy="823149"/>
          </a:xfrm>
          <a:prstGeom prst="rect">
            <a:avLst/>
          </a:prstGeom>
        </p:spPr>
      </p:pic>
    </p:spTree>
    <p:extLst>
      <p:ext uri="{BB962C8B-B14F-4D97-AF65-F5344CB8AC3E}">
        <p14:creationId xmlns:p14="http://schemas.microsoft.com/office/powerpoint/2010/main" val="795559151"/>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l" defTabSz="914400" rtl="0" eaLnBrk="1" latinLnBrk="0" hangingPunct="1">
        <a:lnSpc>
          <a:spcPct val="90000"/>
        </a:lnSpc>
        <a:spcBef>
          <a:spcPct val="0"/>
        </a:spcBef>
        <a:buNone/>
        <a:defRPr sz="2400" b="1" kern="1200">
          <a:solidFill>
            <a:srgbClr val="1B365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black square with blue text&#10;&#10;Description automatically generated">
            <a:extLst>
              <a:ext uri="{FF2B5EF4-FFF2-40B4-BE49-F238E27FC236}">
                <a16:creationId xmlns:a16="http://schemas.microsoft.com/office/drawing/2014/main" id="{B095E7B9-FE68-B9D7-E565-144C878BC740}"/>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1120035" y="5864147"/>
            <a:ext cx="812046" cy="831121"/>
          </a:xfrm>
          <a:prstGeom prst="rect">
            <a:avLst/>
          </a:prstGeom>
        </p:spPr>
      </p:pic>
      <p:pic>
        <p:nvPicPr>
          <p:cNvPr id="2" name="Picture 1" descr="A blue background with white letters&#10;&#10;Description automatically generated">
            <a:extLst>
              <a:ext uri="{FF2B5EF4-FFF2-40B4-BE49-F238E27FC236}">
                <a16:creationId xmlns:a16="http://schemas.microsoft.com/office/drawing/2014/main" id="{2C166C7F-18E9-6D10-A9DB-5B3C1890C4EE}"/>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83635" y="171854"/>
            <a:ext cx="916909" cy="360848"/>
          </a:xfrm>
          <a:prstGeom prst="rect">
            <a:avLst/>
          </a:prstGeom>
        </p:spPr>
      </p:pic>
    </p:spTree>
    <p:extLst>
      <p:ext uri="{BB962C8B-B14F-4D97-AF65-F5344CB8AC3E}">
        <p14:creationId xmlns:p14="http://schemas.microsoft.com/office/powerpoint/2010/main" val="336014727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hf hdr="0" dt="0"/>
  <p:txStyles>
    <p:titleStyle>
      <a:lvl1pPr algn="l" defTabSz="914423" rtl="0" eaLnBrk="1" latinLnBrk="0" hangingPunct="1">
        <a:lnSpc>
          <a:spcPct val="90000"/>
        </a:lnSpc>
        <a:spcBef>
          <a:spcPct val="0"/>
        </a:spcBef>
        <a:buNone/>
        <a:defRPr lang="en-US" sz="2400" b="1" i="0" kern="1200" spc="50" baseline="0" dirty="0" smtClean="0">
          <a:solidFill>
            <a:srgbClr val="242C59"/>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423" rtl="0" eaLnBrk="1" latinLnBrk="0" hangingPunct="1">
        <a:lnSpc>
          <a:spcPct val="100000"/>
        </a:lnSpc>
        <a:spcBef>
          <a:spcPts val="1001"/>
        </a:spcBef>
        <a:buFont typeface="Arial"/>
        <a:buNone/>
        <a:defRPr lang="en-US" sz="1200" b="0" i="0" kern="1200" cap="none" spc="0" baseline="0" dirty="0" smtClean="0">
          <a:solidFill>
            <a:srgbClr val="242C59"/>
          </a:solidFill>
          <a:latin typeface="Arial" panose="020B0604020202020204" pitchFamily="34" charset="0"/>
          <a:ea typeface="Arial" panose="020B0604020202020204" pitchFamily="34" charset="0"/>
          <a:cs typeface="Arial" panose="020B0604020202020204" pitchFamily="34" charset="0"/>
        </a:defRPr>
      </a:lvl1pPr>
      <a:lvl2pPr marL="0" indent="0" algn="l" defTabSz="914423" rtl="0" eaLnBrk="1" latinLnBrk="0" hangingPunct="1">
        <a:lnSpc>
          <a:spcPct val="100000"/>
        </a:lnSpc>
        <a:spcBef>
          <a:spcPts val="500"/>
        </a:spcBef>
        <a:buFont typeface="Arial"/>
        <a:buNone/>
        <a:defRPr lang="en-US" sz="1200" b="0" i="0" kern="1200" cap="none" spc="0" baseline="0" dirty="0" smtClean="0">
          <a:solidFill>
            <a:srgbClr val="242C59"/>
          </a:solidFill>
          <a:latin typeface="Arial" panose="020B0604020202020204" pitchFamily="34" charset="0"/>
          <a:ea typeface="Arial" panose="020B0604020202020204" pitchFamily="34" charset="0"/>
          <a:cs typeface="Arial" panose="020B0604020202020204" pitchFamily="34" charset="0"/>
        </a:defRPr>
      </a:lvl2pPr>
      <a:lvl3pPr marL="0" indent="0" algn="l" defTabSz="914423" rtl="0" eaLnBrk="1" latinLnBrk="0" hangingPunct="1">
        <a:lnSpc>
          <a:spcPct val="100000"/>
        </a:lnSpc>
        <a:spcBef>
          <a:spcPts val="500"/>
        </a:spcBef>
        <a:buFont typeface="Arial"/>
        <a:buNone/>
        <a:defRPr lang="en-US" sz="1200" b="0" i="0" kern="1200" cap="none" spc="0" baseline="0" dirty="0" smtClean="0">
          <a:solidFill>
            <a:srgbClr val="242C59"/>
          </a:solidFill>
          <a:latin typeface="Arial" panose="020B0604020202020204" pitchFamily="34" charset="0"/>
          <a:ea typeface="Arial" panose="020B0604020202020204" pitchFamily="34" charset="0"/>
          <a:cs typeface="Arial" panose="020B0604020202020204" pitchFamily="34" charset="0"/>
        </a:defRPr>
      </a:lvl3pPr>
      <a:lvl4pPr marL="0" indent="0" algn="l" defTabSz="914423" rtl="0" eaLnBrk="1" latinLnBrk="0" hangingPunct="1">
        <a:lnSpc>
          <a:spcPct val="100000"/>
        </a:lnSpc>
        <a:spcBef>
          <a:spcPts val="500"/>
        </a:spcBef>
        <a:buFont typeface="Arial"/>
        <a:buNone/>
        <a:defRPr sz="1200" b="0" i="0" kern="1200" spc="0" baseline="0">
          <a:solidFill>
            <a:srgbClr val="242C59"/>
          </a:solidFill>
          <a:latin typeface="Arial" panose="020B0604020202020204" pitchFamily="34" charset="0"/>
          <a:ea typeface="Arial" panose="020B0604020202020204" pitchFamily="34" charset="0"/>
          <a:cs typeface="Arial" panose="020B0604020202020204" pitchFamily="34" charset="0"/>
        </a:defRPr>
      </a:lvl4pPr>
      <a:lvl5pPr marL="0" indent="0" algn="l" defTabSz="914423" rtl="0" eaLnBrk="1" latinLnBrk="0" hangingPunct="1">
        <a:lnSpc>
          <a:spcPct val="100000"/>
        </a:lnSpc>
        <a:spcBef>
          <a:spcPts val="500"/>
        </a:spcBef>
        <a:buFont typeface="Arial"/>
        <a:buNone/>
        <a:defRPr lang="en-US" sz="1200" b="0" i="0" kern="1200" spc="0" dirty="0">
          <a:solidFill>
            <a:srgbClr val="242C59"/>
          </a:solidFill>
          <a:latin typeface="Arial" panose="020B0604020202020204" pitchFamily="34" charset="0"/>
          <a:ea typeface="Arial" panose="020B0604020202020204" pitchFamily="34" charset="0"/>
          <a:cs typeface="Arial" panose="020B0604020202020204" pitchFamily="34" charset="0"/>
        </a:defRPr>
      </a:lvl5pPr>
      <a:lvl6pPr marL="2514663"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75"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98" indent="-228606" algn="l" defTabSz="914423"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23" rtl="0" eaLnBrk="1" latinLnBrk="0" hangingPunct="1">
        <a:defRPr sz="1801" kern="1200">
          <a:solidFill>
            <a:schemeClr val="tx1"/>
          </a:solidFill>
          <a:latin typeface="+mn-lt"/>
          <a:ea typeface="+mn-ea"/>
          <a:cs typeface="+mn-cs"/>
        </a:defRPr>
      </a:lvl1pPr>
      <a:lvl2pPr marL="457211" algn="l" defTabSz="914423" rtl="0" eaLnBrk="1" latinLnBrk="0" hangingPunct="1">
        <a:defRPr sz="1801" kern="1200">
          <a:solidFill>
            <a:schemeClr val="tx1"/>
          </a:solidFill>
          <a:latin typeface="+mn-lt"/>
          <a:ea typeface="+mn-ea"/>
          <a:cs typeface="+mn-cs"/>
        </a:defRPr>
      </a:lvl2pPr>
      <a:lvl3pPr marL="914423" algn="l" defTabSz="914423" rtl="0" eaLnBrk="1" latinLnBrk="0" hangingPunct="1">
        <a:defRPr sz="1801" kern="1200">
          <a:solidFill>
            <a:schemeClr val="tx1"/>
          </a:solidFill>
          <a:latin typeface="+mn-lt"/>
          <a:ea typeface="+mn-ea"/>
          <a:cs typeface="+mn-cs"/>
        </a:defRPr>
      </a:lvl3pPr>
      <a:lvl4pPr marL="1371634" algn="l" defTabSz="914423" rtl="0" eaLnBrk="1" latinLnBrk="0" hangingPunct="1">
        <a:defRPr sz="1801" kern="1200">
          <a:solidFill>
            <a:schemeClr val="tx1"/>
          </a:solidFill>
          <a:latin typeface="+mn-lt"/>
          <a:ea typeface="+mn-ea"/>
          <a:cs typeface="+mn-cs"/>
        </a:defRPr>
      </a:lvl4pPr>
      <a:lvl5pPr marL="1828846" algn="l" defTabSz="914423" rtl="0" eaLnBrk="1" latinLnBrk="0" hangingPunct="1">
        <a:defRPr sz="1801" kern="1200">
          <a:solidFill>
            <a:schemeClr val="tx1"/>
          </a:solidFill>
          <a:latin typeface="+mn-lt"/>
          <a:ea typeface="+mn-ea"/>
          <a:cs typeface="+mn-cs"/>
        </a:defRPr>
      </a:lvl5pPr>
      <a:lvl6pPr marL="2286057" algn="l" defTabSz="914423" rtl="0" eaLnBrk="1" latinLnBrk="0" hangingPunct="1">
        <a:defRPr sz="1801" kern="1200">
          <a:solidFill>
            <a:schemeClr val="tx1"/>
          </a:solidFill>
          <a:latin typeface="+mn-lt"/>
          <a:ea typeface="+mn-ea"/>
          <a:cs typeface="+mn-cs"/>
        </a:defRPr>
      </a:lvl6pPr>
      <a:lvl7pPr marL="2743269" algn="l" defTabSz="914423" rtl="0" eaLnBrk="1" latinLnBrk="0" hangingPunct="1">
        <a:defRPr sz="1801" kern="1200">
          <a:solidFill>
            <a:schemeClr val="tx1"/>
          </a:solidFill>
          <a:latin typeface="+mn-lt"/>
          <a:ea typeface="+mn-ea"/>
          <a:cs typeface="+mn-cs"/>
        </a:defRPr>
      </a:lvl7pPr>
      <a:lvl8pPr marL="3200480" algn="l" defTabSz="914423" rtl="0" eaLnBrk="1" latinLnBrk="0" hangingPunct="1">
        <a:defRPr sz="1801" kern="1200">
          <a:solidFill>
            <a:schemeClr val="tx1"/>
          </a:solidFill>
          <a:latin typeface="+mn-lt"/>
          <a:ea typeface="+mn-ea"/>
          <a:cs typeface="+mn-cs"/>
        </a:defRPr>
      </a:lvl8pPr>
      <a:lvl9pPr marL="3657691" algn="l" defTabSz="914423"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3CAB74-F59A-504D-BCA6-BA6A9BA5523B}" type="datetimeFigureOut">
              <a:rPr lang="en-US" smtClean="0"/>
              <a:t>2/28/2025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9F68E9-CC73-CE42-B71A-6A5BD583EBE2}" type="slidenum">
              <a:rPr lang="en-US" smtClean="0"/>
              <a:t>‹#›</a:t>
            </a:fld>
            <a:endParaRPr lang="en-US"/>
          </a:p>
        </p:txBody>
      </p:sp>
    </p:spTree>
    <p:extLst>
      <p:ext uri="{BB962C8B-B14F-4D97-AF65-F5344CB8AC3E}">
        <p14:creationId xmlns:p14="http://schemas.microsoft.com/office/powerpoint/2010/main" val="8777744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39.jpeg"/><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60.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40.jpeg"/><Relationship Id="rId7"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61.jpeg"/><Relationship Id="rId5" Type="http://schemas.openxmlformats.org/officeDocument/2006/relationships/image" Target="../media/image41.jpeg"/><Relationship Id="rId4" Type="http://schemas.openxmlformats.org/officeDocument/2006/relationships/image" Target="../media/image60.jpeg"/><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0.xml"/><Relationship Id="rId4" Type="http://schemas.openxmlformats.org/officeDocument/2006/relationships/chart" Target="../charts/chart1.xml"/></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5.jpeg"/><Relationship Id="rId7"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6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6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5.jpeg"/><Relationship Id="rId7" Type="http://schemas.openxmlformats.org/officeDocument/2006/relationships/diagramColors" Target="../diagrams/colors2.xml"/><Relationship Id="rId2" Type="http://schemas.openxmlformats.org/officeDocument/2006/relationships/notesSlide" Target="../notesSlides/notesSlide24.xml"/><Relationship Id="rId1" Type="http://schemas.openxmlformats.org/officeDocument/2006/relationships/slideLayout" Target="../slideLayouts/slideLayout6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60.xml"/><Relationship Id="rId5" Type="http://schemas.openxmlformats.org/officeDocument/2006/relationships/image" Target="../media/image88.jpeg"/><Relationship Id="rId4" Type="http://schemas.openxmlformats.org/officeDocument/2006/relationships/hyperlink" Target="https://iabeurope.eu/knowledge_hub/iab-europes-retail-media-measurement-standards-for-europe/"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puffett@iabeurope.eu" TargetMode="External"/><Relationship Id="rId2" Type="http://schemas.openxmlformats.org/officeDocument/2006/relationships/image" Target="../media/image72.jpeg"/><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es.wikipedia.org/wiki/Pepsi" TargetMode="External"/><Relationship Id="rId18" Type="http://schemas.openxmlformats.org/officeDocument/2006/relationships/image" Target="../media/image27.png"/><Relationship Id="rId26" Type="http://schemas.openxmlformats.org/officeDocument/2006/relationships/image" Target="../media/image35.jpeg"/><Relationship Id="rId3" Type="http://schemas.openxmlformats.org/officeDocument/2006/relationships/hyperlink" Target="https://www.flickr.com/photos/121001624@N07/24179785626" TargetMode="External"/><Relationship Id="rId21" Type="http://schemas.openxmlformats.org/officeDocument/2006/relationships/image" Target="../media/image30.png"/><Relationship Id="rId7" Type="http://schemas.openxmlformats.org/officeDocument/2006/relationships/hyperlink" Target="https://proyecto4millones.blogspot.com/2016/10/kimberly-clark-panuelos-papeles-panales.html" TargetMode="External"/><Relationship Id="rId12" Type="http://schemas.openxmlformats.org/officeDocument/2006/relationships/image" Target="../media/image23.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8.jpg"/><Relationship Id="rId16" Type="http://schemas.openxmlformats.org/officeDocument/2006/relationships/image" Target="../media/image25.png"/><Relationship Id="rId20" Type="http://schemas.openxmlformats.org/officeDocument/2006/relationships/image" Target="../media/image29.jpeg"/><Relationship Id="rId29" Type="http://schemas.openxmlformats.org/officeDocument/2006/relationships/image" Target="../media/image38.png"/><Relationship Id="rId1" Type="http://schemas.openxmlformats.org/officeDocument/2006/relationships/slideLayout" Target="../slideLayouts/slideLayout53.xml"/><Relationship Id="rId6" Type="http://schemas.openxmlformats.org/officeDocument/2006/relationships/image" Target="../media/image20.png"/><Relationship Id="rId11" Type="http://schemas.openxmlformats.org/officeDocument/2006/relationships/hyperlink" Target="https://micocinitadejuguete.blogspot.com/p/contacto.html" TargetMode="External"/><Relationship Id="rId24" Type="http://schemas.openxmlformats.org/officeDocument/2006/relationships/image" Target="../media/image33.png"/><Relationship Id="rId5" Type="http://schemas.openxmlformats.org/officeDocument/2006/relationships/hyperlink" Target="https://en.wikipedia.org/wiki/Heineken_N.V." TargetMode="External"/><Relationship Id="rId15" Type="http://schemas.openxmlformats.org/officeDocument/2006/relationships/hyperlink" Target="https://en.wikipedia.org/wiki/Toucan_Sam" TargetMode="External"/><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22.jpg"/><Relationship Id="rId19"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hyperlink" Target="https://en.wikipedia.org/wiki/L'Or%C3%A9al" TargetMode="External"/><Relationship Id="rId14" Type="http://schemas.openxmlformats.org/officeDocument/2006/relationships/image" Target="../media/image24.png"/><Relationship Id="rId22" Type="http://schemas.openxmlformats.org/officeDocument/2006/relationships/image" Target="../media/image31.png"/><Relationship Id="rId27" Type="http://schemas.openxmlformats.org/officeDocument/2006/relationships/image" Target="../media/image3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16378-DC0A-75D1-9895-E6FE513069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0FC3CF-B534-B87C-FB33-5736A1D4F67D}"/>
              </a:ext>
            </a:extLst>
          </p:cNvPr>
          <p:cNvSpPr>
            <a:spLocks noGrp="1"/>
          </p:cNvSpPr>
          <p:nvPr>
            <p:ph type="title"/>
          </p:nvPr>
        </p:nvSpPr>
        <p:spPr>
          <a:xfrm>
            <a:off x="446941" y="2643427"/>
            <a:ext cx="4510649" cy="1325564"/>
          </a:xfrm>
        </p:spPr>
        <p:txBody>
          <a:bodyPr>
            <a:normAutofit fontScale="90000"/>
          </a:bodyPr>
          <a:lstStyle/>
          <a:p>
            <a:r>
              <a:rPr lang="en-GB" dirty="0"/>
              <a:t>Retail Media 2025  Priorities setting</a:t>
            </a:r>
            <a:br>
              <a:rPr lang="en-GB" dirty="0"/>
            </a:br>
            <a:br>
              <a:rPr lang="en-GB" dirty="0"/>
            </a:br>
            <a:r>
              <a:rPr lang="en-GB" dirty="0"/>
              <a:t>Wednesday 12</a:t>
            </a:r>
            <a:r>
              <a:rPr lang="en-GB" baseline="30000" dirty="0"/>
              <a:t>th</a:t>
            </a:r>
            <a:r>
              <a:rPr lang="en-GB" dirty="0"/>
              <a:t> February 2025</a:t>
            </a:r>
            <a:endParaRPr lang="en-US" dirty="0"/>
          </a:p>
        </p:txBody>
      </p:sp>
    </p:spTree>
    <p:extLst>
      <p:ext uri="{BB962C8B-B14F-4D97-AF65-F5344CB8AC3E}">
        <p14:creationId xmlns:p14="http://schemas.microsoft.com/office/powerpoint/2010/main" val="1623174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5FE76-C27D-9975-719D-76405469F553}"/>
              </a:ext>
            </a:extLst>
          </p:cNvPr>
          <p:cNvSpPr>
            <a:spLocks noGrp="1"/>
          </p:cNvSpPr>
          <p:nvPr>
            <p:ph type="title"/>
          </p:nvPr>
        </p:nvSpPr>
        <p:spPr>
          <a:xfrm>
            <a:off x="806959" y="763908"/>
            <a:ext cx="7762610" cy="689444"/>
          </a:xfrm>
        </p:spPr>
        <p:txBody>
          <a:bodyPr>
            <a:normAutofit/>
          </a:bodyPr>
          <a:lstStyle/>
          <a:p>
            <a:r>
              <a:rPr lang="en-GB" sz="2000" dirty="0"/>
              <a:t>2025 Priorities for our Retail Media Steering Group</a:t>
            </a:r>
            <a:endParaRPr lang="en-US" sz="2000" dirty="0"/>
          </a:p>
        </p:txBody>
      </p:sp>
      <p:graphicFrame>
        <p:nvGraphicFramePr>
          <p:cNvPr id="11" name="TextBox 8">
            <a:extLst>
              <a:ext uri="{FF2B5EF4-FFF2-40B4-BE49-F238E27FC236}">
                <a16:creationId xmlns:a16="http://schemas.microsoft.com/office/drawing/2014/main" id="{66527EC5-212C-8E48-F279-42A896CDC514}"/>
              </a:ext>
            </a:extLst>
          </p:cNvPr>
          <p:cNvGraphicFramePr/>
          <p:nvPr/>
        </p:nvGraphicFramePr>
        <p:xfrm>
          <a:off x="653377" y="1922583"/>
          <a:ext cx="10885245" cy="3706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9837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9EC45958-4B58-9BD3-4CDD-3A64AA53A1FA}"/>
              </a:ext>
            </a:extLst>
          </p:cNvPr>
          <p:cNvSpPr>
            <a:spLocks noGrp="1"/>
          </p:cNvSpPr>
          <p:nvPr>
            <p:ph type="body" sz="quarter" idx="12"/>
          </p:nvPr>
        </p:nvSpPr>
        <p:spPr/>
        <p:txBody>
          <a:bodyPr/>
          <a:lstStyle/>
          <a:p>
            <a:r>
              <a:rPr lang="en-US" dirty="0"/>
              <a:t>Feb 2025</a:t>
            </a:r>
          </a:p>
        </p:txBody>
      </p:sp>
      <p:sp>
        <p:nvSpPr>
          <p:cNvPr id="4" name="Título 3">
            <a:extLst>
              <a:ext uri="{FF2B5EF4-FFF2-40B4-BE49-F238E27FC236}">
                <a16:creationId xmlns:a16="http://schemas.microsoft.com/office/drawing/2014/main" id="{BF77B3FC-1969-FD88-3AF0-169A356885A7}"/>
              </a:ext>
            </a:extLst>
          </p:cNvPr>
          <p:cNvSpPr>
            <a:spLocks noGrp="1"/>
          </p:cNvSpPr>
          <p:nvPr>
            <p:ph type="title"/>
          </p:nvPr>
        </p:nvSpPr>
        <p:spPr>
          <a:xfrm>
            <a:off x="3441971" y="2162827"/>
            <a:ext cx="7484530" cy="2483069"/>
          </a:xfrm>
        </p:spPr>
        <p:txBody>
          <a:bodyPr/>
          <a:lstStyle/>
          <a:p>
            <a:r>
              <a:rPr lang="en-US" sz="4800" dirty="0"/>
              <a:t>How to succeed with Retail Media in 2025</a:t>
            </a:r>
          </a:p>
        </p:txBody>
      </p:sp>
    </p:spTree>
    <p:extLst>
      <p:ext uri="{BB962C8B-B14F-4D97-AF65-F5344CB8AC3E}">
        <p14:creationId xmlns:p14="http://schemas.microsoft.com/office/powerpoint/2010/main" val="2956402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45E141-64B0-3280-2C4F-EFA779AD0A7A}"/>
              </a:ext>
            </a:extLst>
          </p:cNvPr>
          <p:cNvSpPr>
            <a:spLocks noGrp="1"/>
          </p:cNvSpPr>
          <p:nvPr>
            <p:ph type="title"/>
          </p:nvPr>
        </p:nvSpPr>
        <p:spPr/>
        <p:txBody>
          <a:bodyPr/>
          <a:lstStyle/>
          <a:p>
            <a:r>
              <a:rPr lang="es-ES" dirty="0"/>
              <a:t>Contents</a:t>
            </a:r>
          </a:p>
        </p:txBody>
      </p:sp>
      <p:sp>
        <p:nvSpPr>
          <p:cNvPr id="3" name="Marcador de número de diapositiva 2">
            <a:extLst>
              <a:ext uri="{FF2B5EF4-FFF2-40B4-BE49-F238E27FC236}">
                <a16:creationId xmlns:a16="http://schemas.microsoft.com/office/drawing/2014/main" id="{5BE32DA4-FBA5-E52B-3F1B-33BC1D67E4F3}"/>
              </a:ext>
            </a:extLst>
          </p:cNvPr>
          <p:cNvSpPr>
            <a:spLocks noGrp="1"/>
          </p:cNvSpPr>
          <p:nvPr>
            <p:ph type="sldNum" sz="quarter" idx="13"/>
          </p:nvPr>
        </p:nvSpPr>
        <p:spPr>
          <a:xfrm>
            <a:off x="371464" y="6186965"/>
            <a:ext cx="418826" cy="365125"/>
          </a:xfrm>
        </p:spPr>
        <p:txBody>
          <a:bodyPr/>
          <a:lstStyle/>
          <a:p>
            <a:fld id="{9F9A2DD1-F000-9D4F-A9F6-04C34F8560EE}" type="slidenum">
              <a:rPr lang="es-AR"/>
              <a:pPr/>
              <a:t>12</a:t>
            </a:fld>
            <a:endParaRPr lang="en-US" dirty="0"/>
          </a:p>
        </p:txBody>
      </p:sp>
      <p:sp>
        <p:nvSpPr>
          <p:cNvPr id="6" name="CuadroTexto 5">
            <a:extLst>
              <a:ext uri="{FF2B5EF4-FFF2-40B4-BE49-F238E27FC236}">
                <a16:creationId xmlns:a16="http://schemas.microsoft.com/office/drawing/2014/main" id="{9D7676F6-5B14-12C5-FCDA-6AEA2D4C346F}"/>
              </a:ext>
            </a:extLst>
          </p:cNvPr>
          <p:cNvSpPr txBox="1"/>
          <p:nvPr/>
        </p:nvSpPr>
        <p:spPr>
          <a:xfrm>
            <a:off x="3988969" y="2746315"/>
            <a:ext cx="6930441" cy="2098010"/>
          </a:xfrm>
          <a:prstGeom prst="rect">
            <a:avLst/>
          </a:prstGeom>
          <a:noFill/>
        </p:spPr>
        <p:txBody>
          <a:bodyPr wrap="square" lIns="91440" tIns="45720" rIns="91440" bIns="45720" rtlCol="0" anchor="ctr">
            <a:spAutoFit/>
          </a:bodyPr>
          <a:lstStyle/>
          <a:p>
            <a:pPr marL="190500" indent="-190500">
              <a:lnSpc>
                <a:spcPct val="150000"/>
              </a:lnSpc>
              <a:spcBef>
                <a:spcPts val="1000"/>
              </a:spcBef>
              <a:buClr>
                <a:srgbClr val="F26722"/>
              </a:buClr>
              <a:buSzPct val="100000"/>
              <a:buChar char="‣"/>
            </a:pPr>
            <a:r>
              <a:rPr lang="en-GB" sz="2000" dirty="0">
                <a:latin typeface="Lato" panose="020F0502020204030203" pitchFamily="34" charset="0"/>
              </a:rPr>
              <a:t>Deep dive into 2 focus areas:</a:t>
            </a:r>
          </a:p>
          <a:p>
            <a:pPr>
              <a:lnSpc>
                <a:spcPct val="150000"/>
              </a:lnSpc>
              <a:spcBef>
                <a:spcPts val="1000"/>
              </a:spcBef>
              <a:buClr>
                <a:srgbClr val="F26722"/>
              </a:buClr>
              <a:buSzPct val="100000"/>
            </a:pPr>
            <a:endParaRPr lang="en-GB" sz="800" dirty="0">
              <a:latin typeface="Lato" panose="020F0502020204030203" pitchFamily="34" charset="0"/>
            </a:endParaRPr>
          </a:p>
          <a:p>
            <a:pPr marL="742950" lvl="1" indent="-285750" algn="l" fontAlgn="base">
              <a:buFont typeface="Courier New" panose="02070309020205020404" pitchFamily="49" charset="0"/>
              <a:buChar char="o"/>
            </a:pPr>
            <a:r>
              <a:rPr lang="en-GB" sz="1600" b="0" i="0" dirty="0">
                <a:solidFill>
                  <a:srgbClr val="000000"/>
                </a:solidFill>
                <a:effectLst/>
                <a:latin typeface="Aptos" panose="020B0004020202020204" pitchFamily="34" charset="0"/>
              </a:rPr>
              <a:t>How the ways of working, client/agency operating models, and internal capabilities are changing for both brands and retailers</a:t>
            </a:r>
          </a:p>
          <a:p>
            <a:pPr marL="742950" lvl="1" indent="-285750" algn="l" fontAlgn="base">
              <a:buFont typeface="Courier New" panose="02070309020205020404" pitchFamily="49" charset="0"/>
              <a:buChar char="o"/>
            </a:pPr>
            <a:endParaRPr lang="en-GB" sz="1600" b="0" i="0" dirty="0">
              <a:solidFill>
                <a:srgbClr val="000000"/>
              </a:solidFill>
              <a:effectLst/>
              <a:latin typeface="Aptos" panose="020B0004020202020204" pitchFamily="34" charset="0"/>
            </a:endParaRPr>
          </a:p>
          <a:p>
            <a:pPr marL="742950" lvl="1" indent="-285750" fontAlgn="base">
              <a:buFont typeface="Courier New" panose="02070309020205020404" pitchFamily="49" charset="0"/>
              <a:buChar char="o"/>
            </a:pPr>
            <a:r>
              <a:rPr lang="en-GB" sz="1600" b="0" i="0" dirty="0">
                <a:solidFill>
                  <a:srgbClr val="000000"/>
                </a:solidFill>
                <a:effectLst/>
                <a:latin typeface="Aptos" panose="020B0004020202020204" pitchFamily="34" charset="0"/>
              </a:rPr>
              <a:t>Leveraging your JBP process to drive maximum value from the ecosystem and support brand marketing goals more effectively</a:t>
            </a:r>
          </a:p>
        </p:txBody>
      </p:sp>
      <p:cxnSp>
        <p:nvCxnSpPr>
          <p:cNvPr id="11" name="Conector recto 10">
            <a:extLst>
              <a:ext uri="{FF2B5EF4-FFF2-40B4-BE49-F238E27FC236}">
                <a16:creationId xmlns:a16="http://schemas.microsoft.com/office/drawing/2014/main" id="{E9E8D911-E89E-AC04-06FD-53F257494EAA}"/>
              </a:ext>
            </a:extLst>
          </p:cNvPr>
          <p:cNvCxnSpPr>
            <a:cxnSpLocks/>
          </p:cNvCxnSpPr>
          <p:nvPr/>
        </p:nvCxnSpPr>
        <p:spPr>
          <a:xfrm>
            <a:off x="3806767" y="2789940"/>
            <a:ext cx="713232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E6BD86EE-0470-02FF-BE1E-9B3B30C35448}"/>
              </a:ext>
            </a:extLst>
          </p:cNvPr>
          <p:cNvCxnSpPr>
            <a:cxnSpLocks/>
          </p:cNvCxnSpPr>
          <p:nvPr/>
        </p:nvCxnSpPr>
        <p:spPr>
          <a:xfrm>
            <a:off x="3806767" y="4967571"/>
            <a:ext cx="713232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Marcador de posición de imagen 7">
            <a:extLst>
              <a:ext uri="{FF2B5EF4-FFF2-40B4-BE49-F238E27FC236}">
                <a16:creationId xmlns:a16="http://schemas.microsoft.com/office/drawing/2014/main" id="{FFD94F18-6528-1730-F3D5-FF0E8BAF3F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430789" y="3089610"/>
            <a:ext cx="6858000" cy="678780"/>
          </a:xfrm>
          <a:prstGeom prst="rect">
            <a:avLst/>
          </a:prstGeom>
        </p:spPr>
      </p:pic>
      <p:sp>
        <p:nvSpPr>
          <p:cNvPr id="4" name="CuadroTexto 5">
            <a:extLst>
              <a:ext uri="{FF2B5EF4-FFF2-40B4-BE49-F238E27FC236}">
                <a16:creationId xmlns:a16="http://schemas.microsoft.com/office/drawing/2014/main" id="{C80FC091-93F5-0614-85F6-1063D2805A5B}"/>
              </a:ext>
            </a:extLst>
          </p:cNvPr>
          <p:cNvSpPr txBox="1"/>
          <p:nvPr/>
        </p:nvSpPr>
        <p:spPr>
          <a:xfrm>
            <a:off x="4008646" y="1935834"/>
            <a:ext cx="6002861" cy="707886"/>
          </a:xfrm>
          <a:prstGeom prst="rect">
            <a:avLst/>
          </a:prstGeom>
          <a:noFill/>
        </p:spPr>
        <p:txBody>
          <a:bodyPr wrap="square" lIns="91440" tIns="45720" rIns="91440" bIns="45720" rtlCol="0" anchor="ctr">
            <a:spAutoFit/>
          </a:bodyPr>
          <a:lstStyle/>
          <a:p>
            <a:pPr marL="190500" indent="-190500">
              <a:spcBef>
                <a:spcPts val="1000"/>
              </a:spcBef>
              <a:buClr>
                <a:srgbClr val="F26722"/>
              </a:buClr>
              <a:buSzPct val="100000"/>
              <a:buChar char="‣"/>
            </a:pPr>
            <a:r>
              <a:rPr lang="en-GB" sz="2000" dirty="0">
                <a:latin typeface="Lato" panose="020F0502020204030203" pitchFamily="34" charset="0"/>
              </a:rPr>
              <a:t>Intro to CvE’s retail media playbook – key areas of focus </a:t>
            </a:r>
          </a:p>
        </p:txBody>
      </p:sp>
      <p:sp>
        <p:nvSpPr>
          <p:cNvPr id="16" name="Marcador de número de diapositiva 5">
            <a:extLst>
              <a:ext uri="{FF2B5EF4-FFF2-40B4-BE49-F238E27FC236}">
                <a16:creationId xmlns:a16="http://schemas.microsoft.com/office/drawing/2014/main" id="{52A4B3D7-0378-8A35-26D6-EF4F8759E216}"/>
              </a:ext>
            </a:extLst>
          </p:cNvPr>
          <p:cNvSpPr txBox="1">
            <a:spLocks/>
          </p:cNvSpPr>
          <p:nvPr/>
        </p:nvSpPr>
        <p:spPr>
          <a:xfrm>
            <a:off x="11520399" y="6186965"/>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A2DD1-F000-9D4F-A9F6-04C34F8560EE}" type="slidenum">
              <a:rPr lang="es-AR" smtClean="0">
                <a:solidFill>
                  <a:schemeClr val="bg1"/>
                </a:solidFill>
                <a:latin typeface="Lato" panose="020F0502020204030203" pitchFamily="34" charset="0"/>
              </a:rPr>
              <a:pPr/>
              <a:t>12</a:t>
            </a:fld>
            <a:endParaRPr lang="en-US" dirty="0">
              <a:solidFill>
                <a:schemeClr val="bg1"/>
              </a:solidFill>
              <a:latin typeface="Lato" panose="020F0502020204030203" pitchFamily="34" charset="0"/>
            </a:endParaRPr>
          </a:p>
        </p:txBody>
      </p:sp>
      <p:sp>
        <p:nvSpPr>
          <p:cNvPr id="10" name="CuadroTexto 8">
            <a:extLst>
              <a:ext uri="{FF2B5EF4-FFF2-40B4-BE49-F238E27FC236}">
                <a16:creationId xmlns:a16="http://schemas.microsoft.com/office/drawing/2014/main" id="{AF453704-987F-0B88-E1DE-91695685C575}"/>
              </a:ext>
            </a:extLst>
          </p:cNvPr>
          <p:cNvSpPr txBox="1"/>
          <p:nvPr/>
        </p:nvSpPr>
        <p:spPr>
          <a:xfrm>
            <a:off x="4048000" y="5222322"/>
            <a:ext cx="6891087" cy="400110"/>
          </a:xfrm>
          <a:prstGeom prst="rect">
            <a:avLst/>
          </a:prstGeom>
          <a:noFill/>
        </p:spPr>
        <p:txBody>
          <a:bodyPr wrap="square" lIns="91440" tIns="45720" rIns="91440" bIns="45720" rtlCol="0" anchor="ctr">
            <a:spAutoFit/>
          </a:bodyPr>
          <a:lstStyle>
            <a:defPPr>
              <a:defRPr lang="es-AR"/>
            </a:defPPr>
            <a:lvl1pPr marL="190500" indent="-190500">
              <a:spcBef>
                <a:spcPts val="1000"/>
              </a:spcBef>
              <a:buClr>
                <a:srgbClr val="F26722"/>
              </a:buClr>
              <a:buSzPct val="100000"/>
              <a:buChar char="‣"/>
              <a:defRPr sz="2000">
                <a:ea typeface="Lato"/>
                <a:cs typeface="Lato"/>
              </a:defRPr>
            </a:lvl1pPr>
          </a:lstStyle>
          <a:p>
            <a:r>
              <a:rPr lang="en-GB" dirty="0">
                <a:latin typeface="Lato" panose="020F0502020204030203" pitchFamily="34" charset="0"/>
                <a:ea typeface="Lato" panose="020F0502020204030203" pitchFamily="34" charset="0"/>
                <a:cs typeface="Lato" panose="020F0502020204030203" pitchFamily="34" charset="0"/>
              </a:rPr>
              <a:t>Q&amp;A</a:t>
            </a:r>
            <a:endParaRPr lang="en-US" dirty="0">
              <a:latin typeface="Lato" panose="020F0502020204030203" pitchFamily="34" charset="0"/>
              <a:ea typeface="Lato" panose="020F0502020204030203" pitchFamily="34" charset="0"/>
              <a:cs typeface="Lato" panose="020F0502020204030203" pitchFamily="34" charset="0"/>
            </a:endParaRPr>
          </a:p>
        </p:txBody>
      </p:sp>
      <p:cxnSp>
        <p:nvCxnSpPr>
          <p:cNvPr id="19" name="Conector recto 10">
            <a:extLst>
              <a:ext uri="{FF2B5EF4-FFF2-40B4-BE49-F238E27FC236}">
                <a16:creationId xmlns:a16="http://schemas.microsoft.com/office/drawing/2014/main" id="{78AA4985-1AA4-AF15-56C5-E819E18BD3AE}"/>
              </a:ext>
            </a:extLst>
          </p:cNvPr>
          <p:cNvCxnSpPr>
            <a:cxnSpLocks/>
          </p:cNvCxnSpPr>
          <p:nvPr/>
        </p:nvCxnSpPr>
        <p:spPr>
          <a:xfrm>
            <a:off x="3806767" y="1676248"/>
            <a:ext cx="713232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CuadroTexto 5">
            <a:extLst>
              <a:ext uri="{FF2B5EF4-FFF2-40B4-BE49-F238E27FC236}">
                <a16:creationId xmlns:a16="http://schemas.microsoft.com/office/drawing/2014/main" id="{DCFBEE66-0094-4AE8-7F77-A2683D9F3977}"/>
              </a:ext>
            </a:extLst>
          </p:cNvPr>
          <p:cNvSpPr txBox="1"/>
          <p:nvPr/>
        </p:nvSpPr>
        <p:spPr>
          <a:xfrm>
            <a:off x="4008646" y="1031182"/>
            <a:ext cx="6002861" cy="400110"/>
          </a:xfrm>
          <a:prstGeom prst="rect">
            <a:avLst/>
          </a:prstGeom>
          <a:noFill/>
        </p:spPr>
        <p:txBody>
          <a:bodyPr wrap="square" lIns="91440" tIns="45720" rIns="91440" bIns="45720" rtlCol="0" anchor="ctr">
            <a:spAutoFit/>
          </a:bodyPr>
          <a:lstStyle/>
          <a:p>
            <a:pPr marL="190500" indent="-190500">
              <a:spcBef>
                <a:spcPts val="1000"/>
              </a:spcBef>
              <a:buClr>
                <a:srgbClr val="F26722"/>
              </a:buClr>
              <a:buSzPct val="100000"/>
              <a:buChar char="‣"/>
            </a:pPr>
            <a:r>
              <a:rPr lang="en-GB" sz="2000" dirty="0">
                <a:latin typeface="Lato" panose="020F0502020204030203" pitchFamily="34" charset="0"/>
              </a:rPr>
              <a:t>Reviewing the definition of retail media</a:t>
            </a:r>
          </a:p>
        </p:txBody>
      </p:sp>
    </p:spTree>
    <p:extLst>
      <p:ext uri="{BB962C8B-B14F-4D97-AF65-F5344CB8AC3E}">
        <p14:creationId xmlns:p14="http://schemas.microsoft.com/office/powerpoint/2010/main" val="2846615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972B2-2518-1602-CF88-2BE09A39B62A}"/>
            </a:ext>
          </a:extLst>
        </p:cNvPr>
        <p:cNvGrpSpPr/>
        <p:nvPr/>
      </p:nvGrpSpPr>
      <p:grpSpPr>
        <a:xfrm>
          <a:off x="0" y="0"/>
          <a:ext cx="0" cy="0"/>
          <a:chOff x="0" y="0"/>
          <a:chExt cx="0" cy="0"/>
        </a:xfrm>
      </p:grpSpPr>
      <p:pic>
        <p:nvPicPr>
          <p:cNvPr id="13" name="Marcador de posición de imagen 7">
            <a:extLst>
              <a:ext uri="{FF2B5EF4-FFF2-40B4-BE49-F238E27FC236}">
                <a16:creationId xmlns:a16="http://schemas.microsoft.com/office/drawing/2014/main" id="{5CE18927-84FB-796B-8C61-A60C5EE718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435485" y="3088283"/>
            <a:ext cx="6858000" cy="678780"/>
          </a:xfrm>
          <a:prstGeom prst="rect">
            <a:avLst/>
          </a:prstGeom>
        </p:spPr>
      </p:pic>
      <p:sp>
        <p:nvSpPr>
          <p:cNvPr id="303" name="The Retail Media Journey">
            <a:extLst>
              <a:ext uri="{FF2B5EF4-FFF2-40B4-BE49-F238E27FC236}">
                <a16:creationId xmlns:a16="http://schemas.microsoft.com/office/drawing/2014/main" id="{E282B774-7935-E1A7-FFB6-3A5FBC1F5271}"/>
              </a:ext>
            </a:extLst>
          </p:cNvPr>
          <p:cNvSpPr txBox="1"/>
          <p:nvPr/>
        </p:nvSpPr>
        <p:spPr>
          <a:xfrm>
            <a:off x="697103" y="323137"/>
            <a:ext cx="11051794" cy="543739"/>
          </a:xfrm>
          <a:prstGeom prst="rect">
            <a:avLst/>
          </a:prstGeom>
          <a:no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algn="l" defTabSz="914400">
              <a:lnSpc>
                <a:spcPct val="100000"/>
              </a:lnSpc>
              <a:defRPr sz="3200">
                <a:solidFill>
                  <a:srgbClr val="F26722"/>
                </a:solidFill>
              </a:defRPr>
            </a:lvl1pPr>
          </a:lstStyle>
          <a:p>
            <a:r>
              <a:rPr lang="en-GB" dirty="0">
                <a:solidFill>
                  <a:schemeClr val="tx1"/>
                </a:solidFill>
                <a:latin typeface="Lato Bold"/>
                <a:ea typeface="Lato Bold"/>
                <a:cs typeface="Lato Bold"/>
              </a:rPr>
              <a:t>Reframing retail media as </a:t>
            </a:r>
            <a:r>
              <a:rPr lang="en-GB" dirty="0">
                <a:solidFill>
                  <a:schemeClr val="bg2">
                    <a:lumMod val="50000"/>
                    <a:lumOff val="50000"/>
                  </a:schemeClr>
                </a:solidFill>
                <a:latin typeface="Lato Bold"/>
                <a:ea typeface="Lato Bold"/>
                <a:cs typeface="Lato Bold"/>
              </a:rPr>
              <a:t>retail marketing</a:t>
            </a:r>
            <a:endParaRPr lang="en-GB" dirty="0">
              <a:solidFill>
                <a:schemeClr val="tx1"/>
              </a:solidFill>
              <a:latin typeface="Lato Bold"/>
              <a:ea typeface="Lato Bold"/>
              <a:cs typeface="Lato Bold"/>
            </a:endParaRPr>
          </a:p>
        </p:txBody>
      </p:sp>
      <p:cxnSp>
        <p:nvCxnSpPr>
          <p:cNvPr id="2" name="Conector recto 1">
            <a:extLst>
              <a:ext uri="{FF2B5EF4-FFF2-40B4-BE49-F238E27FC236}">
                <a16:creationId xmlns:a16="http://schemas.microsoft.com/office/drawing/2014/main" id="{E66558BE-8586-2F08-C740-74BC59E5F1BE}"/>
              </a:ext>
            </a:extLst>
          </p:cNvPr>
          <p:cNvCxnSpPr>
            <a:cxnSpLocks/>
          </p:cNvCxnSpPr>
          <p:nvPr/>
        </p:nvCxnSpPr>
        <p:spPr>
          <a:xfrm>
            <a:off x="697103" y="1098797"/>
            <a:ext cx="104418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88EFFF0-76C9-A96C-7E72-D4FB50B07DF8}"/>
              </a:ext>
            </a:extLst>
          </p:cNvPr>
          <p:cNvSpPr txBox="1"/>
          <p:nvPr/>
        </p:nvSpPr>
        <p:spPr>
          <a:xfrm>
            <a:off x="2471963" y="1427534"/>
            <a:ext cx="9276934" cy="1877437"/>
          </a:xfrm>
          <a:prstGeom prst="rect">
            <a:avLst/>
          </a:prstGeom>
          <a:solidFill>
            <a:schemeClr val="bg2">
              <a:lumMod val="50000"/>
              <a:lumOff val="50000"/>
            </a:schemeClr>
          </a:solidFill>
        </p:spPr>
        <p:txBody>
          <a:bodyPr wrap="square" rtlCol="0">
            <a:spAutoFit/>
          </a:bodyPr>
          <a:lstStyle/>
          <a:p>
            <a:r>
              <a:rPr lang="en-US" dirty="0">
                <a:solidFill>
                  <a:schemeClr val="accent2"/>
                </a:solidFill>
                <a:latin typeface="Lato" panose="020F0502020204030203" pitchFamily="34" charset="0"/>
              </a:rPr>
              <a:t>Chat CPT says the following:</a:t>
            </a:r>
          </a:p>
          <a:p>
            <a:endParaRPr lang="en-US" dirty="0">
              <a:solidFill>
                <a:schemeClr val="accent2"/>
              </a:solidFill>
              <a:latin typeface="Lato" panose="020F0502020204030203" pitchFamily="34" charset="0"/>
            </a:endParaRPr>
          </a:p>
          <a:p>
            <a:pPr algn="ctr"/>
            <a:r>
              <a:rPr lang="en-GB" sz="1600" dirty="0">
                <a:latin typeface="Lato" panose="020F0502020204030203" pitchFamily="34" charset="0"/>
              </a:rPr>
              <a:t>Retail media refers to advertising and marketing strategies that take place within retail environments, both online and in physical stores. It typically involves brands promoting their products directly on a retailer's platforms (like websites, mobile apps, and even in-store displays) to reach shoppers at the point of purchase or decision-making.</a:t>
            </a:r>
          </a:p>
          <a:p>
            <a:pPr algn="ctr"/>
            <a:endParaRPr lang="en-US" sz="1600" dirty="0">
              <a:latin typeface="Lato" panose="020F0502020204030203" pitchFamily="34" charset="0"/>
            </a:endParaRPr>
          </a:p>
        </p:txBody>
      </p:sp>
      <p:sp>
        <p:nvSpPr>
          <p:cNvPr id="8" name="In-store">
            <a:extLst>
              <a:ext uri="{FF2B5EF4-FFF2-40B4-BE49-F238E27FC236}">
                <a16:creationId xmlns:a16="http://schemas.microsoft.com/office/drawing/2014/main" id="{5A40F198-10A4-769B-0936-2EADF5E6E07C}"/>
              </a:ext>
            </a:extLst>
          </p:cNvPr>
          <p:cNvSpPr/>
          <p:nvPr/>
        </p:nvSpPr>
        <p:spPr>
          <a:xfrm>
            <a:off x="232000" y="1259375"/>
            <a:ext cx="2239963" cy="2239963"/>
          </a:xfrm>
          <a:prstGeom prst="ellipse">
            <a:avLst/>
          </a:prstGeom>
          <a:blipFill>
            <a:blip r:embed="rId3"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r>
              <a:rPr lang="en-US" sz="2300" dirty="0"/>
              <a:t>    </a:t>
            </a:r>
            <a:endParaRPr sz="2300" dirty="0">
              <a:highlight>
                <a:srgbClr val="727AB2"/>
              </a:highlight>
            </a:endParaRPr>
          </a:p>
        </p:txBody>
      </p:sp>
      <p:sp>
        <p:nvSpPr>
          <p:cNvPr id="9" name="TextBox 8">
            <a:extLst>
              <a:ext uri="{FF2B5EF4-FFF2-40B4-BE49-F238E27FC236}">
                <a16:creationId xmlns:a16="http://schemas.microsoft.com/office/drawing/2014/main" id="{D96A3876-56A5-37E2-11A2-3F776903166F}"/>
              </a:ext>
            </a:extLst>
          </p:cNvPr>
          <p:cNvSpPr txBox="1"/>
          <p:nvPr/>
        </p:nvSpPr>
        <p:spPr>
          <a:xfrm>
            <a:off x="2471962" y="4059996"/>
            <a:ext cx="9276934" cy="1877437"/>
          </a:xfrm>
          <a:prstGeom prst="rect">
            <a:avLst/>
          </a:prstGeom>
          <a:solidFill>
            <a:schemeClr val="bg2">
              <a:lumMod val="50000"/>
              <a:lumOff val="50000"/>
            </a:schemeClr>
          </a:solidFill>
        </p:spPr>
        <p:txBody>
          <a:bodyPr wrap="square" rtlCol="0">
            <a:spAutoFit/>
          </a:bodyPr>
          <a:lstStyle/>
          <a:p>
            <a:r>
              <a:rPr lang="en-US" dirty="0">
                <a:solidFill>
                  <a:schemeClr val="accent2"/>
                </a:solidFill>
                <a:latin typeface="Lato" panose="020F0502020204030203" pitchFamily="34" charset="0"/>
              </a:rPr>
              <a:t>At CvE we have reframed it as retail marketing:</a:t>
            </a:r>
          </a:p>
          <a:p>
            <a:endParaRPr lang="en-US" dirty="0">
              <a:latin typeface="Lato" panose="020F0502020204030203" pitchFamily="34" charset="0"/>
            </a:endParaRPr>
          </a:p>
          <a:p>
            <a:pPr algn="ctr"/>
            <a:r>
              <a:rPr lang="en-US" sz="1600" dirty="0">
                <a:latin typeface="Lato" panose="020F0502020204030203" pitchFamily="34" charset="0"/>
              </a:rPr>
              <a:t>It is the convergence of Shopper and Trade Marketing with Retail Digital Media, using integrated data and inventory from across the ecosystem (retailer, brand, publisher) to bring omnichannel marketing for brand buyers across all retail activation points. The end goal is an integrated retail marketing plan with data insights and measurement to prove revenue impact and marketing effectiveness.</a:t>
            </a:r>
          </a:p>
          <a:p>
            <a:endParaRPr lang="en-US" sz="1600" dirty="0">
              <a:latin typeface="Lato" panose="020F0502020204030203" pitchFamily="34" charset="0"/>
            </a:endParaRPr>
          </a:p>
        </p:txBody>
      </p:sp>
      <p:sp>
        <p:nvSpPr>
          <p:cNvPr id="10" name="Offsite">
            <a:extLst>
              <a:ext uri="{FF2B5EF4-FFF2-40B4-BE49-F238E27FC236}">
                <a16:creationId xmlns:a16="http://schemas.microsoft.com/office/drawing/2014/main" id="{EDCD0009-B04C-E88D-5EC0-8C9CEE8F2F9C}"/>
              </a:ext>
            </a:extLst>
          </p:cNvPr>
          <p:cNvSpPr/>
          <p:nvPr/>
        </p:nvSpPr>
        <p:spPr>
          <a:xfrm>
            <a:off x="231999" y="3828074"/>
            <a:ext cx="2239963" cy="2239963"/>
          </a:xfrm>
          <a:prstGeom prst="ellipse">
            <a:avLst/>
          </a:prstGeom>
          <a:blipFill>
            <a:blip r:embed="rId4"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r>
              <a:rPr lang="en-US" sz="2300" dirty="0"/>
              <a:t>   </a:t>
            </a:r>
            <a:endParaRPr sz="2300" dirty="0">
              <a:highlight>
                <a:srgbClr val="727AB2"/>
              </a:highlight>
            </a:endParaRPr>
          </a:p>
        </p:txBody>
      </p:sp>
      <p:sp>
        <p:nvSpPr>
          <p:cNvPr id="12" name="Marcador de número de diapositiva 5">
            <a:extLst>
              <a:ext uri="{FF2B5EF4-FFF2-40B4-BE49-F238E27FC236}">
                <a16:creationId xmlns:a16="http://schemas.microsoft.com/office/drawing/2014/main" id="{A75F6124-12B1-E626-CEB9-3D1B82E1897E}"/>
              </a:ext>
            </a:extLst>
          </p:cNvPr>
          <p:cNvSpPr txBox="1">
            <a:spLocks/>
          </p:cNvSpPr>
          <p:nvPr/>
        </p:nvSpPr>
        <p:spPr>
          <a:xfrm>
            <a:off x="11520399" y="6186965"/>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478008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D0849BE-C0E7-0F8E-D5E0-F44B77D7AFEE}"/>
              </a:ext>
            </a:extLst>
          </p:cNvPr>
          <p:cNvSpPr txBox="1">
            <a:spLocks/>
          </p:cNvSpPr>
          <p:nvPr/>
        </p:nvSpPr>
        <p:spPr>
          <a:xfrm>
            <a:off x="457199" y="321617"/>
            <a:ext cx="10956038" cy="715786"/>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Lato Bold" panose="020F0802020204030203" pitchFamily="34" charset="0"/>
                <a:ea typeface="+mn-ea"/>
                <a:cs typeface="+mn-cs"/>
              </a:rPr>
              <a:t>Retail Marketing – An Omnichannel Connected Proposition is the goal</a:t>
            </a:r>
          </a:p>
        </p:txBody>
      </p:sp>
      <p:sp>
        <p:nvSpPr>
          <p:cNvPr id="3" name="Text Placeholder 4">
            <a:extLst>
              <a:ext uri="{FF2B5EF4-FFF2-40B4-BE49-F238E27FC236}">
                <a16:creationId xmlns:a16="http://schemas.microsoft.com/office/drawing/2014/main" id="{D8AA4C78-7FD9-4EC2-E558-8276DAA38856}"/>
              </a:ext>
            </a:extLst>
          </p:cNvPr>
          <p:cNvSpPr txBox="1">
            <a:spLocks/>
          </p:cNvSpPr>
          <p:nvPr/>
        </p:nvSpPr>
        <p:spPr>
          <a:xfrm>
            <a:off x="778763" y="759754"/>
            <a:ext cx="7337425" cy="371438"/>
          </a:xfrm>
          <a:prstGeom prst="rect">
            <a:avLst/>
          </a:prstGeom>
        </p:spPr>
        <p:txBody>
          <a:bodyPr lIns="0" rIns="0"/>
          <a:lstStyle>
            <a:lvl1pPr marL="0" indent="0" algn="ctr"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2400" dirty="0">
                <a:latin typeface="Lato" panose="020F0502020204030203" pitchFamily="34" charset="0"/>
                <a:ea typeface="Lato" panose="020F0502020204030203" pitchFamily="34" charset="0"/>
                <a:cs typeface="Lato" panose="020F0502020204030203" pitchFamily="34" charset="0"/>
              </a:rPr>
              <a:t>On-site, offsite, in-app, in-store, and customer insights</a:t>
            </a:r>
          </a:p>
        </p:txBody>
      </p:sp>
      <p:cxnSp>
        <p:nvCxnSpPr>
          <p:cNvPr id="4" name="Conector recto 3">
            <a:extLst>
              <a:ext uri="{FF2B5EF4-FFF2-40B4-BE49-F238E27FC236}">
                <a16:creationId xmlns:a16="http://schemas.microsoft.com/office/drawing/2014/main" id="{501D2126-EA63-139A-08C0-42541B303CAE}"/>
              </a:ext>
            </a:extLst>
          </p:cNvPr>
          <p:cNvCxnSpPr>
            <a:cxnSpLocks/>
          </p:cNvCxnSpPr>
          <p:nvPr/>
        </p:nvCxnSpPr>
        <p:spPr>
          <a:xfrm>
            <a:off x="0" y="1350941"/>
            <a:ext cx="527009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Marcador de posición de imagen 7">
            <a:extLst>
              <a:ext uri="{FF2B5EF4-FFF2-40B4-BE49-F238E27FC236}">
                <a16:creationId xmlns:a16="http://schemas.microsoft.com/office/drawing/2014/main" id="{2DD9BFB4-1706-06C0-675F-08853512AF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8435485" y="3088283"/>
            <a:ext cx="6858000" cy="678780"/>
          </a:xfrm>
          <a:prstGeom prst="rect">
            <a:avLst/>
          </a:prstGeom>
        </p:spPr>
      </p:pic>
      <p:pic>
        <p:nvPicPr>
          <p:cNvPr id="12" name="Imagen 11">
            <a:extLst>
              <a:ext uri="{FF2B5EF4-FFF2-40B4-BE49-F238E27FC236}">
                <a16:creationId xmlns:a16="http://schemas.microsoft.com/office/drawing/2014/main" id="{15B24C8E-9E0C-E05B-319A-14358AB03E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87482" y="1475540"/>
            <a:ext cx="6420222" cy="4823717"/>
          </a:xfrm>
          <a:prstGeom prst="rect">
            <a:avLst/>
          </a:prstGeom>
          <a:noFill/>
        </p:spPr>
      </p:pic>
      <p:sp>
        <p:nvSpPr>
          <p:cNvPr id="14" name="Text Placeholder 4">
            <a:extLst>
              <a:ext uri="{FF2B5EF4-FFF2-40B4-BE49-F238E27FC236}">
                <a16:creationId xmlns:a16="http://schemas.microsoft.com/office/drawing/2014/main" id="{61725236-2CE9-D5B9-2CC0-BCD7A33E0CEC}"/>
              </a:ext>
            </a:extLst>
          </p:cNvPr>
          <p:cNvSpPr txBox="1">
            <a:spLocks/>
          </p:cNvSpPr>
          <p:nvPr/>
        </p:nvSpPr>
        <p:spPr>
          <a:xfrm>
            <a:off x="1236840" y="1664480"/>
            <a:ext cx="3894713" cy="392980"/>
          </a:xfrm>
          <a:prstGeom prst="rect">
            <a:avLst/>
          </a:prstGeom>
        </p:spPr>
        <p:txBody>
          <a:bodyPr lIns="0" tIns="45720" rIns="0" bIns="45720" anchor="t"/>
          <a:lstStyle>
            <a:lvl1pPr marL="0" indent="0" algn="ctr"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r>
              <a:rPr lang="en-US" sz="1600" dirty="0">
                <a:solidFill>
                  <a:schemeClr val="accent1"/>
                </a:solidFill>
                <a:latin typeface="Lato" panose="020F0502020204030203" pitchFamily="34" charset="0"/>
                <a:ea typeface="Lato" panose="020F0502020204030203" pitchFamily="34" charset="0"/>
                <a:cs typeface="Lato" panose="020F0502020204030203" pitchFamily="34" charset="0"/>
              </a:rPr>
              <a:t>Retailers</a:t>
            </a:r>
            <a:r>
              <a:rPr lang="en-US" sz="1600" dirty="0">
                <a:latin typeface="Lato" panose="020F0502020204030203" pitchFamily="34" charset="0"/>
                <a:ea typeface="Lato" panose="020F0502020204030203" pitchFamily="34" charset="0"/>
                <a:cs typeface="Lato" panose="020F0502020204030203" pitchFamily="34" charset="0"/>
              </a:rPr>
              <a:t> look to provide an integrated package of touchpoints available to a brand with unified measurement showing incremental revenue generation and customer insights</a:t>
            </a:r>
          </a:p>
          <a:p>
            <a:pPr algn="l"/>
            <a:endParaRPr lang="en-US" sz="1600" dirty="0">
              <a:latin typeface="Lato" panose="020F0502020204030203" pitchFamily="34" charset="0"/>
              <a:ea typeface="Lato" panose="020F0502020204030203" pitchFamily="34" charset="0"/>
              <a:cs typeface="Lato" panose="020F0502020204030203" pitchFamily="34" charset="0"/>
            </a:endParaRPr>
          </a:p>
          <a:p>
            <a:pPr algn="l"/>
            <a:r>
              <a:rPr lang="en-US" sz="1600" dirty="0">
                <a:solidFill>
                  <a:schemeClr val="accent1"/>
                </a:solidFill>
                <a:latin typeface="Lato" panose="020F0502020204030203" pitchFamily="34" charset="0"/>
                <a:ea typeface="Lato" panose="020F0502020204030203" pitchFamily="34" charset="0"/>
                <a:cs typeface="Lato" panose="020F0502020204030203" pitchFamily="34" charset="0"/>
              </a:rPr>
              <a:t>Brands</a:t>
            </a:r>
            <a:r>
              <a:rPr lang="en-US" sz="1600" dirty="0">
                <a:latin typeface="Lato" panose="020F0502020204030203" pitchFamily="34" charset="0"/>
                <a:ea typeface="Lato" panose="020F0502020204030203" pitchFamily="34" charset="0"/>
                <a:cs typeface="Lato" panose="020F0502020204030203" pitchFamily="34" charset="0"/>
              </a:rPr>
              <a:t> are looking for an integrated retail marketing experience to their customers across all retail channels that can prove revenue impact, and provide overall impact analysis across all channels</a:t>
            </a:r>
          </a:p>
          <a:p>
            <a:pPr algn="l"/>
            <a:endParaRPr lang="en-US" sz="1600" dirty="0">
              <a:latin typeface="Lato" panose="020F0502020204030203" pitchFamily="34" charset="0"/>
              <a:ea typeface="Lato" panose="020F0502020204030203" pitchFamily="34" charset="0"/>
              <a:cs typeface="Lato" panose="020F0502020204030203" pitchFamily="34" charset="0"/>
            </a:endParaRPr>
          </a:p>
          <a:p>
            <a:pPr algn="l"/>
            <a:r>
              <a:rPr lang="en-US" sz="1600" dirty="0">
                <a:solidFill>
                  <a:schemeClr val="accent1"/>
                </a:solidFill>
                <a:latin typeface="Lato" panose="020F0502020204030203" pitchFamily="34" charset="0"/>
                <a:ea typeface="Lato" panose="020F0502020204030203" pitchFamily="34" charset="0"/>
                <a:cs typeface="Lato" panose="020F0502020204030203" pitchFamily="34" charset="0"/>
              </a:rPr>
              <a:t>Publishers</a:t>
            </a:r>
            <a:r>
              <a:rPr lang="en-US" sz="1600" dirty="0">
                <a:latin typeface="Lato" panose="020F0502020204030203" pitchFamily="34" charset="0"/>
                <a:ea typeface="Lato" panose="020F0502020204030203" pitchFamily="34" charset="0"/>
                <a:cs typeface="Lato" panose="020F0502020204030203" pitchFamily="34" charset="0"/>
              </a:rPr>
              <a:t> are looking to provide high quality brand safe inventory and customer data packaged and integrated in a way that fits a brand’s overall marketing goals and integrated commerce opportunities</a:t>
            </a:r>
          </a:p>
          <a:p>
            <a:pPr algn="l"/>
            <a:endParaRPr lang="en-US" sz="1800" dirty="0">
              <a:latin typeface="Lato" panose="020F0502020204030203" pitchFamily="34" charset="0"/>
              <a:ea typeface="Lato" panose="020F0502020204030203" pitchFamily="34" charset="0"/>
              <a:cs typeface="Lato" panose="020F0502020204030203" pitchFamily="34" charset="0"/>
            </a:endParaRPr>
          </a:p>
          <a:p>
            <a:pPr algn="l"/>
            <a:endParaRPr lang="en-US" sz="1800" dirty="0">
              <a:latin typeface="Lato" panose="020F0502020204030203" pitchFamily="34" charset="0"/>
              <a:ea typeface="Lato" panose="020F0502020204030203" pitchFamily="34" charset="0"/>
              <a:cs typeface="Lato" panose="020F0502020204030203" pitchFamily="34" charset="0"/>
            </a:endParaRPr>
          </a:p>
        </p:txBody>
      </p:sp>
      <p:pic>
        <p:nvPicPr>
          <p:cNvPr id="5" name="Imagen 28">
            <a:extLst>
              <a:ext uri="{FF2B5EF4-FFF2-40B4-BE49-F238E27FC236}">
                <a16:creationId xmlns:a16="http://schemas.microsoft.com/office/drawing/2014/main" id="{7DE5592F-E7E8-26A2-0A67-2F28832004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027" y="1765756"/>
            <a:ext cx="957284" cy="989162"/>
          </a:xfrm>
          <a:prstGeom prst="round2SameRect">
            <a:avLst/>
          </a:prstGeom>
        </p:spPr>
      </p:pic>
      <p:pic>
        <p:nvPicPr>
          <p:cNvPr id="6" name="Imagen 38">
            <a:extLst>
              <a:ext uri="{FF2B5EF4-FFF2-40B4-BE49-F238E27FC236}">
                <a16:creationId xmlns:a16="http://schemas.microsoft.com/office/drawing/2014/main" id="{2D1ADDD9-6508-29BE-1785-2C6E4C6A7A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695" y="3330455"/>
            <a:ext cx="957285" cy="989158"/>
          </a:xfrm>
          <a:prstGeom prst="round2SameRect">
            <a:avLst/>
          </a:prstGeom>
        </p:spPr>
      </p:pic>
      <p:grpSp>
        <p:nvGrpSpPr>
          <p:cNvPr id="8" name="Grupo 39">
            <a:extLst>
              <a:ext uri="{FF2B5EF4-FFF2-40B4-BE49-F238E27FC236}">
                <a16:creationId xmlns:a16="http://schemas.microsoft.com/office/drawing/2014/main" id="{47A0CA47-4DFB-CB42-D486-CF6E4A038AB9}"/>
              </a:ext>
            </a:extLst>
          </p:cNvPr>
          <p:cNvGrpSpPr/>
          <p:nvPr/>
        </p:nvGrpSpPr>
        <p:grpSpPr>
          <a:xfrm>
            <a:off x="332872" y="3427673"/>
            <a:ext cx="650929" cy="668309"/>
            <a:chOff x="10360244" y="1788701"/>
            <a:chExt cx="691715" cy="710184"/>
          </a:xfrm>
        </p:grpSpPr>
        <p:sp>
          <p:nvSpPr>
            <p:cNvPr id="9" name="Forma libre: forma 14">
              <a:extLst>
                <a:ext uri="{FF2B5EF4-FFF2-40B4-BE49-F238E27FC236}">
                  <a16:creationId xmlns:a16="http://schemas.microsoft.com/office/drawing/2014/main" id="{B3CBCE4E-FA92-EC15-735A-2143735E6424}"/>
                </a:ext>
              </a:extLst>
            </p:cNvPr>
            <p:cNvSpPr/>
            <p:nvPr/>
          </p:nvSpPr>
          <p:spPr>
            <a:xfrm>
              <a:off x="10650184" y="2061212"/>
              <a:ext cx="112490" cy="28575"/>
            </a:xfrm>
            <a:custGeom>
              <a:avLst/>
              <a:gdLst>
                <a:gd name="connsiteX0" fmla="*/ 98203 w 112490"/>
                <a:gd name="connsiteY0" fmla="*/ 0 h 28575"/>
                <a:gd name="connsiteX1" fmla="*/ 14288 w 112490"/>
                <a:gd name="connsiteY1" fmla="*/ 0 h 28575"/>
                <a:gd name="connsiteX2" fmla="*/ 0 w 112490"/>
                <a:gd name="connsiteY2" fmla="*/ 14288 h 28575"/>
                <a:gd name="connsiteX3" fmla="*/ 14288 w 112490"/>
                <a:gd name="connsiteY3" fmla="*/ 28575 h 28575"/>
                <a:gd name="connsiteX4" fmla="*/ 98203 w 112490"/>
                <a:gd name="connsiteY4" fmla="*/ 28575 h 28575"/>
                <a:gd name="connsiteX5" fmla="*/ 112490 w 112490"/>
                <a:gd name="connsiteY5" fmla="*/ 14288 h 28575"/>
                <a:gd name="connsiteX6" fmla="*/ 98203 w 112490"/>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90" h="28575">
                  <a:moveTo>
                    <a:pt x="98203" y="0"/>
                  </a:moveTo>
                  <a:lnTo>
                    <a:pt x="14288" y="0"/>
                  </a:lnTo>
                  <a:cubicBezTo>
                    <a:pt x="6397" y="0"/>
                    <a:pt x="0" y="6397"/>
                    <a:pt x="0" y="14288"/>
                  </a:cubicBezTo>
                  <a:cubicBezTo>
                    <a:pt x="0" y="22178"/>
                    <a:pt x="6397" y="28575"/>
                    <a:pt x="14288" y="28575"/>
                  </a:cubicBezTo>
                  <a:lnTo>
                    <a:pt x="98203" y="28575"/>
                  </a:lnTo>
                  <a:cubicBezTo>
                    <a:pt x="106093" y="28575"/>
                    <a:pt x="112490" y="22178"/>
                    <a:pt x="112490" y="14288"/>
                  </a:cubicBezTo>
                  <a:cubicBezTo>
                    <a:pt x="112490" y="6397"/>
                    <a:pt x="106093" y="0"/>
                    <a:pt x="98203" y="0"/>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0" name="Forma libre: forma 15">
              <a:extLst>
                <a:ext uri="{FF2B5EF4-FFF2-40B4-BE49-F238E27FC236}">
                  <a16:creationId xmlns:a16="http://schemas.microsoft.com/office/drawing/2014/main" id="{BDFA7B7E-4818-0BDE-CED5-3C031A04E5EF}"/>
                </a:ext>
              </a:extLst>
            </p:cNvPr>
            <p:cNvSpPr/>
            <p:nvPr/>
          </p:nvSpPr>
          <p:spPr>
            <a:xfrm>
              <a:off x="10675997" y="2108361"/>
              <a:ext cx="60864" cy="28575"/>
            </a:xfrm>
            <a:custGeom>
              <a:avLst/>
              <a:gdLst>
                <a:gd name="connsiteX0" fmla="*/ 30385 w 60864"/>
                <a:gd name="connsiteY0" fmla="*/ 28575 h 28575"/>
                <a:gd name="connsiteX1" fmla="*/ 60865 w 60864"/>
                <a:gd name="connsiteY1" fmla="*/ 0 h 28575"/>
                <a:gd name="connsiteX2" fmla="*/ 0 w 60864"/>
                <a:gd name="connsiteY2" fmla="*/ 0 h 28575"/>
                <a:gd name="connsiteX3" fmla="*/ 30385 w 60864"/>
                <a:gd name="connsiteY3" fmla="*/ 28575 h 28575"/>
              </a:gdLst>
              <a:ahLst/>
              <a:cxnLst>
                <a:cxn ang="0">
                  <a:pos x="connsiteX0" y="connsiteY0"/>
                </a:cxn>
                <a:cxn ang="0">
                  <a:pos x="connsiteX1" y="connsiteY1"/>
                </a:cxn>
                <a:cxn ang="0">
                  <a:pos x="connsiteX2" y="connsiteY2"/>
                </a:cxn>
                <a:cxn ang="0">
                  <a:pos x="connsiteX3" y="connsiteY3"/>
                </a:cxn>
              </a:cxnLst>
              <a:rect l="l" t="t" r="r" b="b"/>
              <a:pathLst>
                <a:path w="60864" h="28575">
                  <a:moveTo>
                    <a:pt x="30385" y="28575"/>
                  </a:moveTo>
                  <a:cubicBezTo>
                    <a:pt x="46483" y="28560"/>
                    <a:pt x="59811" y="16064"/>
                    <a:pt x="60865" y="0"/>
                  </a:cubicBezTo>
                  <a:lnTo>
                    <a:pt x="0" y="0"/>
                  </a:lnTo>
                  <a:cubicBezTo>
                    <a:pt x="1005" y="16049"/>
                    <a:pt x="14305" y="28556"/>
                    <a:pt x="30385" y="28575"/>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1" name="Forma libre: forma 16">
              <a:extLst>
                <a:ext uri="{FF2B5EF4-FFF2-40B4-BE49-F238E27FC236}">
                  <a16:creationId xmlns:a16="http://schemas.microsoft.com/office/drawing/2014/main" id="{CB39AB52-1AF8-D04A-57B7-B76CABE978DB}"/>
                </a:ext>
              </a:extLst>
            </p:cNvPr>
            <p:cNvSpPr/>
            <p:nvPr/>
          </p:nvSpPr>
          <p:spPr>
            <a:xfrm>
              <a:off x="10584653" y="1788701"/>
              <a:ext cx="243554" cy="253460"/>
            </a:xfrm>
            <a:custGeom>
              <a:avLst/>
              <a:gdLst>
                <a:gd name="connsiteX0" fmla="*/ 121729 w 243554"/>
                <a:gd name="connsiteY0" fmla="*/ 0 h 253460"/>
                <a:gd name="connsiteX1" fmla="*/ 121729 w 243554"/>
                <a:gd name="connsiteY1" fmla="*/ 0 h 253460"/>
                <a:gd name="connsiteX2" fmla="*/ 0 w 243554"/>
                <a:gd name="connsiteY2" fmla="*/ 120396 h 253460"/>
                <a:gd name="connsiteX3" fmla="*/ 0 w 243554"/>
                <a:gd name="connsiteY3" fmla="*/ 124587 h 253460"/>
                <a:gd name="connsiteX4" fmla="*/ 8477 w 243554"/>
                <a:gd name="connsiteY4" fmla="*/ 167259 h 253460"/>
                <a:gd name="connsiteX5" fmla="*/ 29623 w 243554"/>
                <a:gd name="connsiteY5" fmla="*/ 201930 h 253460"/>
                <a:gd name="connsiteX6" fmla="*/ 58198 w 243554"/>
                <a:gd name="connsiteY6" fmla="*/ 248222 h 253460"/>
                <a:gd name="connsiteX7" fmla="*/ 66580 w 243554"/>
                <a:gd name="connsiteY7" fmla="*/ 253460 h 253460"/>
                <a:gd name="connsiteX8" fmla="*/ 177070 w 243554"/>
                <a:gd name="connsiteY8" fmla="*/ 253460 h 253460"/>
                <a:gd name="connsiteX9" fmla="*/ 185452 w 243554"/>
                <a:gd name="connsiteY9" fmla="*/ 248222 h 253460"/>
                <a:gd name="connsiteX10" fmla="*/ 214027 w 243554"/>
                <a:gd name="connsiteY10" fmla="*/ 201930 h 253460"/>
                <a:gd name="connsiteX11" fmla="*/ 235077 w 243554"/>
                <a:gd name="connsiteY11" fmla="*/ 167259 h 253460"/>
                <a:gd name="connsiteX12" fmla="*/ 243554 w 243554"/>
                <a:gd name="connsiteY12" fmla="*/ 125063 h 253460"/>
                <a:gd name="connsiteX13" fmla="*/ 243554 w 243554"/>
                <a:gd name="connsiteY13" fmla="*/ 120872 h 253460"/>
                <a:gd name="connsiteX14" fmla="*/ 121729 w 243554"/>
                <a:gd name="connsiteY14" fmla="*/ 0 h 253460"/>
                <a:gd name="connsiteX15" fmla="*/ 215455 w 243554"/>
                <a:gd name="connsiteY15" fmla="*/ 123825 h 253460"/>
                <a:gd name="connsiteX16" fmla="*/ 208788 w 243554"/>
                <a:gd name="connsiteY16" fmla="*/ 156686 h 253460"/>
                <a:gd name="connsiteX17" fmla="*/ 192881 w 243554"/>
                <a:gd name="connsiteY17" fmla="*/ 182404 h 253460"/>
                <a:gd name="connsiteX18" fmla="*/ 165544 w 243554"/>
                <a:gd name="connsiteY18" fmla="*/ 224600 h 253460"/>
                <a:gd name="connsiteX19" fmla="*/ 78010 w 243554"/>
                <a:gd name="connsiteY19" fmla="*/ 224600 h 253460"/>
                <a:gd name="connsiteX20" fmla="*/ 50578 w 243554"/>
                <a:gd name="connsiteY20" fmla="*/ 182404 h 253460"/>
                <a:gd name="connsiteX21" fmla="*/ 34766 w 243554"/>
                <a:gd name="connsiteY21" fmla="*/ 156686 h 253460"/>
                <a:gd name="connsiteX22" fmla="*/ 28099 w 243554"/>
                <a:gd name="connsiteY22" fmla="*/ 123825 h 253460"/>
                <a:gd name="connsiteX23" fmla="*/ 28099 w 243554"/>
                <a:gd name="connsiteY23" fmla="*/ 120396 h 253460"/>
                <a:gd name="connsiteX24" fmla="*/ 121729 w 243554"/>
                <a:gd name="connsiteY24" fmla="*/ 27813 h 253460"/>
                <a:gd name="connsiteX25" fmla="*/ 121729 w 243554"/>
                <a:gd name="connsiteY25" fmla="*/ 27813 h 253460"/>
                <a:gd name="connsiteX26" fmla="*/ 215455 w 243554"/>
                <a:gd name="connsiteY26" fmla="*/ 120396 h 25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554" h="253460">
                  <a:moveTo>
                    <a:pt x="121729" y="0"/>
                  </a:moveTo>
                  <a:lnTo>
                    <a:pt x="121729" y="0"/>
                  </a:lnTo>
                  <a:cubicBezTo>
                    <a:pt x="55207" y="454"/>
                    <a:pt x="1188" y="53882"/>
                    <a:pt x="0" y="120396"/>
                  </a:cubicBezTo>
                  <a:lnTo>
                    <a:pt x="0" y="124587"/>
                  </a:lnTo>
                  <a:cubicBezTo>
                    <a:pt x="323" y="139195"/>
                    <a:pt x="3192" y="153636"/>
                    <a:pt x="8477" y="167259"/>
                  </a:cubicBezTo>
                  <a:cubicBezTo>
                    <a:pt x="13400" y="179985"/>
                    <a:pt x="20562" y="191728"/>
                    <a:pt x="29623" y="201930"/>
                  </a:cubicBezTo>
                  <a:cubicBezTo>
                    <a:pt x="40918" y="216195"/>
                    <a:pt x="50508" y="231731"/>
                    <a:pt x="58198" y="248222"/>
                  </a:cubicBezTo>
                  <a:cubicBezTo>
                    <a:pt x="59796" y="251394"/>
                    <a:pt x="63028" y="253414"/>
                    <a:pt x="66580" y="253460"/>
                  </a:cubicBezTo>
                  <a:lnTo>
                    <a:pt x="177070" y="253460"/>
                  </a:lnTo>
                  <a:cubicBezTo>
                    <a:pt x="180622" y="253414"/>
                    <a:pt x="183853" y="251394"/>
                    <a:pt x="185452" y="248222"/>
                  </a:cubicBezTo>
                  <a:cubicBezTo>
                    <a:pt x="193148" y="231735"/>
                    <a:pt x="202738" y="216199"/>
                    <a:pt x="214027" y="201930"/>
                  </a:cubicBezTo>
                  <a:cubicBezTo>
                    <a:pt x="223030" y="191702"/>
                    <a:pt x="230156" y="179965"/>
                    <a:pt x="235077" y="167259"/>
                  </a:cubicBezTo>
                  <a:cubicBezTo>
                    <a:pt x="240219" y="153760"/>
                    <a:pt x="243084" y="139500"/>
                    <a:pt x="243554" y="125063"/>
                  </a:cubicBezTo>
                  <a:lnTo>
                    <a:pt x="243554" y="120872"/>
                  </a:lnTo>
                  <a:cubicBezTo>
                    <a:pt x="242571" y="54157"/>
                    <a:pt x="188450" y="459"/>
                    <a:pt x="121729" y="0"/>
                  </a:cubicBezTo>
                  <a:close/>
                  <a:moveTo>
                    <a:pt x="215455" y="123825"/>
                  </a:moveTo>
                  <a:cubicBezTo>
                    <a:pt x="215061" y="135071"/>
                    <a:pt x="212808" y="146175"/>
                    <a:pt x="208788" y="156686"/>
                  </a:cubicBezTo>
                  <a:cubicBezTo>
                    <a:pt x="205033" y="166125"/>
                    <a:pt x="199650" y="174829"/>
                    <a:pt x="192881" y="182404"/>
                  </a:cubicBezTo>
                  <a:cubicBezTo>
                    <a:pt x="182180" y="195373"/>
                    <a:pt x="173007" y="209532"/>
                    <a:pt x="165544" y="224600"/>
                  </a:cubicBezTo>
                  <a:lnTo>
                    <a:pt x="78010" y="224600"/>
                  </a:lnTo>
                  <a:cubicBezTo>
                    <a:pt x="70513" y="209530"/>
                    <a:pt x="61309" y="195371"/>
                    <a:pt x="50578" y="182404"/>
                  </a:cubicBezTo>
                  <a:cubicBezTo>
                    <a:pt x="43839" y="174826"/>
                    <a:pt x="38487" y="166121"/>
                    <a:pt x="34766" y="156686"/>
                  </a:cubicBezTo>
                  <a:cubicBezTo>
                    <a:pt x="30747" y="146175"/>
                    <a:pt x="28493" y="135071"/>
                    <a:pt x="28099" y="123825"/>
                  </a:cubicBezTo>
                  <a:lnTo>
                    <a:pt x="28099" y="120396"/>
                  </a:lnTo>
                  <a:cubicBezTo>
                    <a:pt x="28978" y="69225"/>
                    <a:pt x="70552" y="28116"/>
                    <a:pt x="121729" y="27813"/>
                  </a:cubicBezTo>
                  <a:lnTo>
                    <a:pt x="121729" y="27813"/>
                  </a:lnTo>
                  <a:cubicBezTo>
                    <a:pt x="172924" y="28115"/>
                    <a:pt x="214526" y="69210"/>
                    <a:pt x="215455" y="120396"/>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3" name="Forma libre: forma 17">
              <a:extLst>
                <a:ext uri="{FF2B5EF4-FFF2-40B4-BE49-F238E27FC236}">
                  <a16:creationId xmlns:a16="http://schemas.microsoft.com/office/drawing/2014/main" id="{A4DB2313-05CB-58BE-2219-1D143654BD1F}"/>
                </a:ext>
              </a:extLst>
            </p:cNvPr>
            <p:cNvSpPr/>
            <p:nvPr/>
          </p:nvSpPr>
          <p:spPr>
            <a:xfrm>
              <a:off x="10660472" y="1841661"/>
              <a:ext cx="102679" cy="142875"/>
            </a:xfrm>
            <a:custGeom>
              <a:avLst/>
              <a:gdLst>
                <a:gd name="connsiteX0" fmla="*/ 0 w 102679"/>
                <a:gd name="connsiteY0" fmla="*/ 98393 h 142875"/>
                <a:gd name="connsiteX1" fmla="*/ 50387 w 102679"/>
                <a:gd name="connsiteY1" fmla="*/ 0 h 142875"/>
                <a:gd name="connsiteX2" fmla="*/ 50387 w 102679"/>
                <a:gd name="connsiteY2" fmla="*/ 56959 h 142875"/>
                <a:gd name="connsiteX3" fmla="*/ 102679 w 102679"/>
                <a:gd name="connsiteY3" fmla="*/ 46577 h 142875"/>
                <a:gd name="connsiteX4" fmla="*/ 50387 w 102679"/>
                <a:gd name="connsiteY4" fmla="*/ 142875 h 142875"/>
                <a:gd name="connsiteX5" fmla="*/ 50387 w 102679"/>
                <a:gd name="connsiteY5" fmla="*/ 86963 h 142875"/>
                <a:gd name="connsiteX6" fmla="*/ 0 w 102679"/>
                <a:gd name="connsiteY6" fmla="*/ 9839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142875">
                  <a:moveTo>
                    <a:pt x="0" y="98393"/>
                  </a:moveTo>
                  <a:lnTo>
                    <a:pt x="50387" y="0"/>
                  </a:lnTo>
                  <a:lnTo>
                    <a:pt x="50387" y="56959"/>
                  </a:lnTo>
                  <a:lnTo>
                    <a:pt x="102679" y="46577"/>
                  </a:lnTo>
                  <a:lnTo>
                    <a:pt x="50387" y="142875"/>
                  </a:lnTo>
                  <a:lnTo>
                    <a:pt x="50387" y="86963"/>
                  </a:lnTo>
                  <a:lnTo>
                    <a:pt x="0" y="98393"/>
                  </a:ln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5" name="Forma libre: forma 18">
              <a:extLst>
                <a:ext uri="{FF2B5EF4-FFF2-40B4-BE49-F238E27FC236}">
                  <a16:creationId xmlns:a16="http://schemas.microsoft.com/office/drawing/2014/main" id="{32BBC692-8FD4-494D-6B3F-019457862C1C}"/>
                </a:ext>
              </a:extLst>
            </p:cNvPr>
            <p:cNvSpPr/>
            <p:nvPr/>
          </p:nvSpPr>
          <p:spPr>
            <a:xfrm>
              <a:off x="10829636" y="2125029"/>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6" name="Forma libre: forma 19">
              <a:extLst>
                <a:ext uri="{FF2B5EF4-FFF2-40B4-BE49-F238E27FC236}">
                  <a16:creationId xmlns:a16="http://schemas.microsoft.com/office/drawing/2014/main" id="{A573F2D0-5DC3-4B77-496E-68E90E4D0BF5}"/>
                </a:ext>
              </a:extLst>
            </p:cNvPr>
            <p:cNvSpPr/>
            <p:nvPr/>
          </p:nvSpPr>
          <p:spPr>
            <a:xfrm>
              <a:off x="10434348" y="2125029"/>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7" name="Forma libre: forma 20">
              <a:extLst>
                <a:ext uri="{FF2B5EF4-FFF2-40B4-BE49-F238E27FC236}">
                  <a16:creationId xmlns:a16="http://schemas.microsoft.com/office/drawing/2014/main" id="{DCDF3433-786B-A8CE-CBD8-E86E32E37908}"/>
                </a:ext>
              </a:extLst>
            </p:cNvPr>
            <p:cNvSpPr/>
            <p:nvPr/>
          </p:nvSpPr>
          <p:spPr>
            <a:xfrm>
              <a:off x="10783344" y="2293336"/>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8" name="Forma libre: forma 21">
              <a:extLst>
                <a:ext uri="{FF2B5EF4-FFF2-40B4-BE49-F238E27FC236}">
                  <a16:creationId xmlns:a16="http://schemas.microsoft.com/office/drawing/2014/main" id="{BD0D41C0-2DE9-1E42-F0ED-EF68D54E86AF}"/>
                </a:ext>
              </a:extLst>
            </p:cNvPr>
            <p:cNvSpPr/>
            <p:nvPr/>
          </p:nvSpPr>
          <p:spPr>
            <a:xfrm>
              <a:off x="10360244" y="2293336"/>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9" name="Forma libre: forma 22">
              <a:extLst>
                <a:ext uri="{FF2B5EF4-FFF2-40B4-BE49-F238E27FC236}">
                  <a16:creationId xmlns:a16="http://schemas.microsoft.com/office/drawing/2014/main" id="{970FF637-16F7-E4DD-CA5C-59807EA7C6DA}"/>
                </a:ext>
              </a:extLst>
            </p:cNvPr>
            <p:cNvSpPr/>
            <p:nvPr/>
          </p:nvSpPr>
          <p:spPr>
            <a:xfrm>
              <a:off x="10557887" y="2351056"/>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20" name="Forma libre: forma 23">
              <a:extLst>
                <a:ext uri="{FF2B5EF4-FFF2-40B4-BE49-F238E27FC236}">
                  <a16:creationId xmlns:a16="http://schemas.microsoft.com/office/drawing/2014/main" id="{A9F9437F-ECBE-73EC-C46C-3C5205EA40C6}"/>
                </a:ext>
              </a:extLst>
            </p:cNvPr>
            <p:cNvSpPr/>
            <p:nvPr/>
          </p:nvSpPr>
          <p:spPr>
            <a:xfrm>
              <a:off x="10631992" y="2182656"/>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grpSp>
      <p:sp>
        <p:nvSpPr>
          <p:cNvPr id="21" name="Graphic 3" descr="Coins outline">
            <a:extLst>
              <a:ext uri="{FF2B5EF4-FFF2-40B4-BE49-F238E27FC236}">
                <a16:creationId xmlns:a16="http://schemas.microsoft.com/office/drawing/2014/main" id="{A5C3BF03-B2C5-9294-D789-E567B94B92D5}"/>
              </a:ext>
            </a:extLst>
          </p:cNvPr>
          <p:cNvSpPr/>
          <p:nvPr/>
        </p:nvSpPr>
        <p:spPr>
          <a:xfrm>
            <a:off x="280358" y="1876689"/>
            <a:ext cx="755947" cy="706306"/>
          </a:xfrm>
          <a:custGeom>
            <a:avLst/>
            <a:gdLst>
              <a:gd name="connsiteX0" fmla="*/ 723900 w 771525"/>
              <a:gd name="connsiteY0" fmla="*/ 429578 h 657224"/>
              <a:gd name="connsiteX1" fmla="*/ 723900 w 771525"/>
              <a:gd name="connsiteY1" fmla="*/ 361950 h 657224"/>
              <a:gd name="connsiteX2" fmla="*/ 561975 w 771525"/>
              <a:gd name="connsiteY2" fmla="*/ 273368 h 657224"/>
              <a:gd name="connsiteX3" fmla="*/ 561975 w 771525"/>
              <a:gd name="connsiteY3" fmla="*/ 219075 h 657224"/>
              <a:gd name="connsiteX4" fmla="*/ 514350 w 771525"/>
              <a:gd name="connsiteY4" fmla="*/ 162878 h 657224"/>
              <a:gd name="connsiteX5" fmla="*/ 514350 w 771525"/>
              <a:gd name="connsiteY5" fmla="*/ 95250 h 657224"/>
              <a:gd name="connsiteX6" fmla="*/ 257175 w 771525"/>
              <a:gd name="connsiteY6" fmla="*/ 0 h 657224"/>
              <a:gd name="connsiteX7" fmla="*/ 0 w 771525"/>
              <a:gd name="connsiteY7" fmla="*/ 95250 h 657224"/>
              <a:gd name="connsiteX8" fmla="*/ 0 w 771525"/>
              <a:gd name="connsiteY8" fmla="*/ 171450 h 657224"/>
              <a:gd name="connsiteX9" fmla="*/ 47625 w 771525"/>
              <a:gd name="connsiteY9" fmla="*/ 228600 h 657224"/>
              <a:gd name="connsiteX10" fmla="*/ 47625 w 771525"/>
              <a:gd name="connsiteY10" fmla="*/ 295275 h 657224"/>
              <a:gd name="connsiteX11" fmla="*/ 47625 w 771525"/>
              <a:gd name="connsiteY11" fmla="*/ 296228 h 657224"/>
              <a:gd name="connsiteX12" fmla="*/ 0 w 771525"/>
              <a:gd name="connsiteY12" fmla="*/ 352425 h 657224"/>
              <a:gd name="connsiteX13" fmla="*/ 0 w 771525"/>
              <a:gd name="connsiteY13" fmla="*/ 428625 h 657224"/>
              <a:gd name="connsiteX14" fmla="*/ 257175 w 771525"/>
              <a:gd name="connsiteY14" fmla="*/ 523875 h 657224"/>
              <a:gd name="connsiteX15" fmla="*/ 257175 w 771525"/>
              <a:gd name="connsiteY15" fmla="*/ 561975 h 657224"/>
              <a:gd name="connsiteX16" fmla="*/ 514350 w 771525"/>
              <a:gd name="connsiteY16" fmla="*/ 657225 h 657224"/>
              <a:gd name="connsiteX17" fmla="*/ 771525 w 771525"/>
              <a:gd name="connsiteY17" fmla="*/ 561975 h 657224"/>
              <a:gd name="connsiteX18" fmla="*/ 771525 w 771525"/>
              <a:gd name="connsiteY18" fmla="*/ 485775 h 657224"/>
              <a:gd name="connsiteX19" fmla="*/ 723900 w 771525"/>
              <a:gd name="connsiteY19" fmla="*/ 429578 h 657224"/>
              <a:gd name="connsiteX20" fmla="*/ 752475 w 771525"/>
              <a:gd name="connsiteY20" fmla="*/ 486727 h 657224"/>
              <a:gd name="connsiteX21" fmla="*/ 514350 w 771525"/>
              <a:gd name="connsiteY21" fmla="*/ 562927 h 657224"/>
              <a:gd name="connsiteX22" fmla="*/ 287655 w 771525"/>
              <a:gd name="connsiteY22" fmla="*/ 508635 h 657224"/>
              <a:gd name="connsiteX23" fmla="*/ 287655 w 771525"/>
              <a:gd name="connsiteY23" fmla="*/ 508635 h 657224"/>
              <a:gd name="connsiteX24" fmla="*/ 465773 w 771525"/>
              <a:gd name="connsiteY24" fmla="*/ 534352 h 657224"/>
              <a:gd name="connsiteX25" fmla="*/ 721043 w 771525"/>
              <a:gd name="connsiteY25" fmla="*/ 451485 h 657224"/>
              <a:gd name="connsiteX26" fmla="*/ 752475 w 771525"/>
              <a:gd name="connsiteY26" fmla="*/ 486727 h 657224"/>
              <a:gd name="connsiteX27" fmla="*/ 590550 w 771525"/>
              <a:gd name="connsiteY27" fmla="*/ 577215 h 657224"/>
              <a:gd name="connsiteX28" fmla="*/ 590550 w 771525"/>
              <a:gd name="connsiteY28" fmla="*/ 634365 h 657224"/>
              <a:gd name="connsiteX29" fmla="*/ 552450 w 771525"/>
              <a:gd name="connsiteY29" fmla="*/ 637223 h 657224"/>
              <a:gd name="connsiteX30" fmla="*/ 552450 w 771525"/>
              <a:gd name="connsiteY30" fmla="*/ 580073 h 657224"/>
              <a:gd name="connsiteX31" fmla="*/ 590550 w 771525"/>
              <a:gd name="connsiteY31" fmla="*/ 577215 h 657224"/>
              <a:gd name="connsiteX32" fmla="*/ 609600 w 771525"/>
              <a:gd name="connsiteY32" fmla="*/ 575310 h 657224"/>
              <a:gd name="connsiteX33" fmla="*/ 647700 w 771525"/>
              <a:gd name="connsiteY33" fmla="*/ 568643 h 657224"/>
              <a:gd name="connsiteX34" fmla="*/ 647700 w 771525"/>
              <a:gd name="connsiteY34" fmla="*/ 624840 h 657224"/>
              <a:gd name="connsiteX35" fmla="*/ 609600 w 771525"/>
              <a:gd name="connsiteY35" fmla="*/ 631508 h 657224"/>
              <a:gd name="connsiteX36" fmla="*/ 609600 w 771525"/>
              <a:gd name="connsiteY36" fmla="*/ 575310 h 657224"/>
              <a:gd name="connsiteX37" fmla="*/ 666750 w 771525"/>
              <a:gd name="connsiteY37" fmla="*/ 563880 h 657224"/>
              <a:gd name="connsiteX38" fmla="*/ 704850 w 771525"/>
              <a:gd name="connsiteY38" fmla="*/ 551498 h 657224"/>
              <a:gd name="connsiteX39" fmla="*/ 704850 w 771525"/>
              <a:gd name="connsiteY39" fmla="*/ 606743 h 657224"/>
              <a:gd name="connsiteX40" fmla="*/ 666750 w 771525"/>
              <a:gd name="connsiteY40" fmla="*/ 620077 h 657224"/>
              <a:gd name="connsiteX41" fmla="*/ 666750 w 771525"/>
              <a:gd name="connsiteY41" fmla="*/ 563880 h 657224"/>
              <a:gd name="connsiteX42" fmla="*/ 361950 w 771525"/>
              <a:gd name="connsiteY42" fmla="*/ 620077 h 657224"/>
              <a:gd name="connsiteX43" fmla="*/ 323850 w 771525"/>
              <a:gd name="connsiteY43" fmla="*/ 606743 h 657224"/>
              <a:gd name="connsiteX44" fmla="*/ 323850 w 771525"/>
              <a:gd name="connsiteY44" fmla="*/ 551498 h 657224"/>
              <a:gd name="connsiteX45" fmla="*/ 361950 w 771525"/>
              <a:gd name="connsiteY45" fmla="*/ 563880 h 657224"/>
              <a:gd name="connsiteX46" fmla="*/ 361950 w 771525"/>
              <a:gd name="connsiteY46" fmla="*/ 620077 h 657224"/>
              <a:gd name="connsiteX47" fmla="*/ 381000 w 771525"/>
              <a:gd name="connsiteY47" fmla="*/ 568643 h 657224"/>
              <a:gd name="connsiteX48" fmla="*/ 419100 w 771525"/>
              <a:gd name="connsiteY48" fmla="*/ 575310 h 657224"/>
              <a:gd name="connsiteX49" fmla="*/ 419100 w 771525"/>
              <a:gd name="connsiteY49" fmla="*/ 632460 h 657224"/>
              <a:gd name="connsiteX50" fmla="*/ 381000 w 771525"/>
              <a:gd name="connsiteY50" fmla="*/ 625793 h 657224"/>
              <a:gd name="connsiteX51" fmla="*/ 381000 w 771525"/>
              <a:gd name="connsiteY51" fmla="*/ 568643 h 657224"/>
              <a:gd name="connsiteX52" fmla="*/ 438150 w 771525"/>
              <a:gd name="connsiteY52" fmla="*/ 577215 h 657224"/>
              <a:gd name="connsiteX53" fmla="*/ 476250 w 771525"/>
              <a:gd name="connsiteY53" fmla="*/ 580073 h 657224"/>
              <a:gd name="connsiteX54" fmla="*/ 476250 w 771525"/>
              <a:gd name="connsiteY54" fmla="*/ 637223 h 657224"/>
              <a:gd name="connsiteX55" fmla="*/ 438150 w 771525"/>
              <a:gd name="connsiteY55" fmla="*/ 634365 h 657224"/>
              <a:gd name="connsiteX56" fmla="*/ 438150 w 771525"/>
              <a:gd name="connsiteY56" fmla="*/ 577215 h 657224"/>
              <a:gd name="connsiteX57" fmla="*/ 209550 w 771525"/>
              <a:gd name="connsiteY57" fmla="*/ 362903 h 657224"/>
              <a:gd name="connsiteX58" fmla="*/ 209550 w 771525"/>
              <a:gd name="connsiteY58" fmla="*/ 365760 h 657224"/>
              <a:gd name="connsiteX59" fmla="*/ 171450 w 771525"/>
              <a:gd name="connsiteY59" fmla="*/ 359093 h 657224"/>
              <a:gd name="connsiteX60" fmla="*/ 171450 w 771525"/>
              <a:gd name="connsiteY60" fmla="*/ 302895 h 657224"/>
              <a:gd name="connsiteX61" fmla="*/ 209550 w 771525"/>
              <a:gd name="connsiteY61" fmla="*/ 309562 h 657224"/>
              <a:gd name="connsiteX62" fmla="*/ 209550 w 771525"/>
              <a:gd name="connsiteY62" fmla="*/ 362903 h 657224"/>
              <a:gd name="connsiteX63" fmla="*/ 228600 w 771525"/>
              <a:gd name="connsiteY63" fmla="*/ 439103 h 657224"/>
              <a:gd name="connsiteX64" fmla="*/ 228600 w 771525"/>
              <a:gd name="connsiteY64" fmla="*/ 401003 h 657224"/>
              <a:gd name="connsiteX65" fmla="*/ 257175 w 771525"/>
              <a:gd name="connsiteY65" fmla="*/ 420053 h 657224"/>
              <a:gd name="connsiteX66" fmla="*/ 257175 w 771525"/>
              <a:gd name="connsiteY66" fmla="*/ 474345 h 657224"/>
              <a:gd name="connsiteX67" fmla="*/ 228600 w 771525"/>
              <a:gd name="connsiteY67" fmla="*/ 439103 h 657224"/>
              <a:gd name="connsiteX68" fmla="*/ 228600 w 771525"/>
              <a:gd name="connsiteY68" fmla="*/ 439103 h 657224"/>
              <a:gd name="connsiteX69" fmla="*/ 704850 w 771525"/>
              <a:gd name="connsiteY69" fmla="*/ 439103 h 657224"/>
              <a:gd name="connsiteX70" fmla="*/ 676275 w 771525"/>
              <a:gd name="connsiteY70" fmla="*/ 473393 h 657224"/>
              <a:gd name="connsiteX71" fmla="*/ 676275 w 771525"/>
              <a:gd name="connsiteY71" fmla="*/ 419100 h 657224"/>
              <a:gd name="connsiteX72" fmla="*/ 704850 w 771525"/>
              <a:gd name="connsiteY72" fmla="*/ 400050 h 657224"/>
              <a:gd name="connsiteX73" fmla="*/ 704850 w 771525"/>
              <a:gd name="connsiteY73" fmla="*/ 439103 h 657224"/>
              <a:gd name="connsiteX74" fmla="*/ 657225 w 771525"/>
              <a:gd name="connsiteY74" fmla="*/ 482918 h 657224"/>
              <a:gd name="connsiteX75" fmla="*/ 619125 w 771525"/>
              <a:gd name="connsiteY75" fmla="*/ 496252 h 657224"/>
              <a:gd name="connsiteX76" fmla="*/ 619125 w 771525"/>
              <a:gd name="connsiteY76" fmla="*/ 440055 h 657224"/>
              <a:gd name="connsiteX77" fmla="*/ 657225 w 771525"/>
              <a:gd name="connsiteY77" fmla="*/ 427673 h 657224"/>
              <a:gd name="connsiteX78" fmla="*/ 657225 w 771525"/>
              <a:gd name="connsiteY78" fmla="*/ 482918 h 657224"/>
              <a:gd name="connsiteX79" fmla="*/ 600075 w 771525"/>
              <a:gd name="connsiteY79" fmla="*/ 501015 h 657224"/>
              <a:gd name="connsiteX80" fmla="*/ 561975 w 771525"/>
              <a:gd name="connsiteY80" fmla="*/ 507683 h 657224"/>
              <a:gd name="connsiteX81" fmla="*/ 561975 w 771525"/>
              <a:gd name="connsiteY81" fmla="*/ 450533 h 657224"/>
              <a:gd name="connsiteX82" fmla="*/ 600075 w 771525"/>
              <a:gd name="connsiteY82" fmla="*/ 443865 h 657224"/>
              <a:gd name="connsiteX83" fmla="*/ 600075 w 771525"/>
              <a:gd name="connsiteY83" fmla="*/ 501015 h 657224"/>
              <a:gd name="connsiteX84" fmla="*/ 542925 w 771525"/>
              <a:gd name="connsiteY84" fmla="*/ 510540 h 657224"/>
              <a:gd name="connsiteX85" fmla="*/ 504825 w 771525"/>
              <a:gd name="connsiteY85" fmla="*/ 513398 h 657224"/>
              <a:gd name="connsiteX86" fmla="*/ 504825 w 771525"/>
              <a:gd name="connsiteY86" fmla="*/ 456248 h 657224"/>
              <a:gd name="connsiteX87" fmla="*/ 542925 w 771525"/>
              <a:gd name="connsiteY87" fmla="*/ 453390 h 657224"/>
              <a:gd name="connsiteX88" fmla="*/ 542925 w 771525"/>
              <a:gd name="connsiteY88" fmla="*/ 510540 h 657224"/>
              <a:gd name="connsiteX89" fmla="*/ 485775 w 771525"/>
              <a:gd name="connsiteY89" fmla="*/ 514350 h 657224"/>
              <a:gd name="connsiteX90" fmla="*/ 466725 w 771525"/>
              <a:gd name="connsiteY90" fmla="*/ 514350 h 657224"/>
              <a:gd name="connsiteX91" fmla="*/ 447675 w 771525"/>
              <a:gd name="connsiteY91" fmla="*/ 514350 h 657224"/>
              <a:gd name="connsiteX92" fmla="*/ 447675 w 771525"/>
              <a:gd name="connsiteY92" fmla="*/ 457200 h 657224"/>
              <a:gd name="connsiteX93" fmla="*/ 466725 w 771525"/>
              <a:gd name="connsiteY93" fmla="*/ 457200 h 657224"/>
              <a:gd name="connsiteX94" fmla="*/ 485775 w 771525"/>
              <a:gd name="connsiteY94" fmla="*/ 457200 h 657224"/>
              <a:gd name="connsiteX95" fmla="*/ 485775 w 771525"/>
              <a:gd name="connsiteY95" fmla="*/ 514350 h 657224"/>
              <a:gd name="connsiteX96" fmla="*/ 428625 w 771525"/>
              <a:gd name="connsiteY96" fmla="*/ 514350 h 657224"/>
              <a:gd name="connsiteX97" fmla="*/ 390525 w 771525"/>
              <a:gd name="connsiteY97" fmla="*/ 511493 h 657224"/>
              <a:gd name="connsiteX98" fmla="*/ 390525 w 771525"/>
              <a:gd name="connsiteY98" fmla="*/ 454343 h 657224"/>
              <a:gd name="connsiteX99" fmla="*/ 428625 w 771525"/>
              <a:gd name="connsiteY99" fmla="*/ 457200 h 657224"/>
              <a:gd name="connsiteX100" fmla="*/ 428625 w 771525"/>
              <a:gd name="connsiteY100" fmla="*/ 514350 h 657224"/>
              <a:gd name="connsiteX101" fmla="*/ 371475 w 771525"/>
              <a:gd name="connsiteY101" fmla="*/ 508635 h 657224"/>
              <a:gd name="connsiteX102" fmla="*/ 333375 w 771525"/>
              <a:gd name="connsiteY102" fmla="*/ 501968 h 657224"/>
              <a:gd name="connsiteX103" fmla="*/ 333375 w 771525"/>
              <a:gd name="connsiteY103" fmla="*/ 445770 h 657224"/>
              <a:gd name="connsiteX104" fmla="*/ 371475 w 771525"/>
              <a:gd name="connsiteY104" fmla="*/ 452437 h 657224"/>
              <a:gd name="connsiteX105" fmla="*/ 371475 w 771525"/>
              <a:gd name="connsiteY105" fmla="*/ 508635 h 657224"/>
              <a:gd name="connsiteX106" fmla="*/ 314325 w 771525"/>
              <a:gd name="connsiteY106" fmla="*/ 496252 h 657224"/>
              <a:gd name="connsiteX107" fmla="*/ 276225 w 771525"/>
              <a:gd name="connsiteY107" fmla="*/ 482918 h 657224"/>
              <a:gd name="connsiteX108" fmla="*/ 276225 w 771525"/>
              <a:gd name="connsiteY108" fmla="*/ 427673 h 657224"/>
              <a:gd name="connsiteX109" fmla="*/ 314325 w 771525"/>
              <a:gd name="connsiteY109" fmla="*/ 440055 h 657224"/>
              <a:gd name="connsiteX110" fmla="*/ 314325 w 771525"/>
              <a:gd name="connsiteY110" fmla="*/ 496252 h 657224"/>
              <a:gd name="connsiteX111" fmla="*/ 704850 w 771525"/>
              <a:gd name="connsiteY111" fmla="*/ 362903 h 657224"/>
              <a:gd name="connsiteX112" fmla="*/ 466725 w 771525"/>
              <a:gd name="connsiteY112" fmla="*/ 439103 h 657224"/>
              <a:gd name="connsiteX113" fmla="*/ 228600 w 771525"/>
              <a:gd name="connsiteY113" fmla="*/ 362903 h 657224"/>
              <a:gd name="connsiteX114" fmla="*/ 466725 w 771525"/>
              <a:gd name="connsiteY114" fmla="*/ 286703 h 657224"/>
              <a:gd name="connsiteX115" fmla="*/ 704850 w 771525"/>
              <a:gd name="connsiteY115" fmla="*/ 362903 h 657224"/>
              <a:gd name="connsiteX116" fmla="*/ 228600 w 771525"/>
              <a:gd name="connsiteY116" fmla="*/ 324803 h 657224"/>
              <a:gd name="connsiteX117" fmla="*/ 228600 w 771525"/>
              <a:gd name="connsiteY117" fmla="*/ 310515 h 657224"/>
              <a:gd name="connsiteX118" fmla="*/ 245745 w 771525"/>
              <a:gd name="connsiteY118" fmla="*/ 312420 h 657224"/>
              <a:gd name="connsiteX119" fmla="*/ 228600 w 771525"/>
              <a:gd name="connsiteY119" fmla="*/ 324803 h 657224"/>
              <a:gd name="connsiteX120" fmla="*/ 526733 w 771525"/>
              <a:gd name="connsiteY120" fmla="*/ 269558 h 657224"/>
              <a:gd name="connsiteX121" fmla="*/ 543878 w 771525"/>
              <a:gd name="connsiteY121" fmla="*/ 257175 h 657224"/>
              <a:gd name="connsiteX122" fmla="*/ 543878 w 771525"/>
              <a:gd name="connsiteY122" fmla="*/ 271462 h 657224"/>
              <a:gd name="connsiteX123" fmla="*/ 526733 w 771525"/>
              <a:gd name="connsiteY123" fmla="*/ 269558 h 657224"/>
              <a:gd name="connsiteX124" fmla="*/ 512445 w 771525"/>
              <a:gd name="connsiteY124" fmla="*/ 183833 h 657224"/>
              <a:gd name="connsiteX125" fmla="*/ 542925 w 771525"/>
              <a:gd name="connsiteY125" fmla="*/ 219075 h 657224"/>
              <a:gd name="connsiteX126" fmla="*/ 486728 w 771525"/>
              <a:gd name="connsiteY126" fmla="*/ 266700 h 657224"/>
              <a:gd name="connsiteX127" fmla="*/ 466725 w 771525"/>
              <a:gd name="connsiteY127" fmla="*/ 266700 h 657224"/>
              <a:gd name="connsiteX128" fmla="*/ 280988 w 771525"/>
              <a:gd name="connsiteY128" fmla="*/ 295275 h 657224"/>
              <a:gd name="connsiteX129" fmla="*/ 79058 w 771525"/>
              <a:gd name="connsiteY129" fmla="*/ 241935 h 657224"/>
              <a:gd name="connsiteX130" fmla="*/ 79058 w 771525"/>
              <a:gd name="connsiteY130" fmla="*/ 241935 h 657224"/>
              <a:gd name="connsiteX131" fmla="*/ 257175 w 771525"/>
              <a:gd name="connsiteY131" fmla="*/ 267653 h 657224"/>
              <a:gd name="connsiteX132" fmla="*/ 512445 w 771525"/>
              <a:gd name="connsiteY132" fmla="*/ 183833 h 657224"/>
              <a:gd name="connsiteX133" fmla="*/ 152400 w 771525"/>
              <a:gd name="connsiteY133" fmla="*/ 297180 h 657224"/>
              <a:gd name="connsiteX134" fmla="*/ 152400 w 771525"/>
              <a:gd name="connsiteY134" fmla="*/ 353378 h 657224"/>
              <a:gd name="connsiteX135" fmla="*/ 114300 w 771525"/>
              <a:gd name="connsiteY135" fmla="*/ 340043 h 657224"/>
              <a:gd name="connsiteX136" fmla="*/ 114300 w 771525"/>
              <a:gd name="connsiteY136" fmla="*/ 284798 h 657224"/>
              <a:gd name="connsiteX137" fmla="*/ 152400 w 771525"/>
              <a:gd name="connsiteY137" fmla="*/ 297180 h 657224"/>
              <a:gd name="connsiteX138" fmla="*/ 95250 w 771525"/>
              <a:gd name="connsiteY138" fmla="*/ 276225 h 657224"/>
              <a:gd name="connsiteX139" fmla="*/ 95250 w 771525"/>
              <a:gd name="connsiteY139" fmla="*/ 330518 h 657224"/>
              <a:gd name="connsiteX140" fmla="*/ 66675 w 771525"/>
              <a:gd name="connsiteY140" fmla="*/ 296228 h 657224"/>
              <a:gd name="connsiteX141" fmla="*/ 66675 w 771525"/>
              <a:gd name="connsiteY141" fmla="*/ 258128 h 657224"/>
              <a:gd name="connsiteX142" fmla="*/ 95250 w 771525"/>
              <a:gd name="connsiteY142" fmla="*/ 276225 h 657224"/>
              <a:gd name="connsiteX143" fmla="*/ 66675 w 771525"/>
              <a:gd name="connsiteY143" fmla="*/ 216217 h 657224"/>
              <a:gd name="connsiteX144" fmla="*/ 66675 w 771525"/>
              <a:gd name="connsiteY144" fmla="*/ 160973 h 657224"/>
              <a:gd name="connsiteX145" fmla="*/ 104775 w 771525"/>
              <a:gd name="connsiteY145" fmla="*/ 173355 h 657224"/>
              <a:gd name="connsiteX146" fmla="*/ 104775 w 771525"/>
              <a:gd name="connsiteY146" fmla="*/ 229553 h 657224"/>
              <a:gd name="connsiteX147" fmla="*/ 66675 w 771525"/>
              <a:gd name="connsiteY147" fmla="*/ 216217 h 657224"/>
              <a:gd name="connsiteX148" fmla="*/ 123825 w 771525"/>
              <a:gd name="connsiteY148" fmla="*/ 234315 h 657224"/>
              <a:gd name="connsiteX149" fmla="*/ 123825 w 771525"/>
              <a:gd name="connsiteY149" fmla="*/ 178117 h 657224"/>
              <a:gd name="connsiteX150" fmla="*/ 161925 w 771525"/>
              <a:gd name="connsiteY150" fmla="*/ 184785 h 657224"/>
              <a:gd name="connsiteX151" fmla="*/ 161925 w 771525"/>
              <a:gd name="connsiteY151" fmla="*/ 241935 h 657224"/>
              <a:gd name="connsiteX152" fmla="*/ 123825 w 771525"/>
              <a:gd name="connsiteY152" fmla="*/ 234315 h 657224"/>
              <a:gd name="connsiteX153" fmla="*/ 180975 w 771525"/>
              <a:gd name="connsiteY153" fmla="*/ 243840 h 657224"/>
              <a:gd name="connsiteX154" fmla="*/ 180975 w 771525"/>
              <a:gd name="connsiteY154" fmla="*/ 186690 h 657224"/>
              <a:gd name="connsiteX155" fmla="*/ 219075 w 771525"/>
              <a:gd name="connsiteY155" fmla="*/ 189548 h 657224"/>
              <a:gd name="connsiteX156" fmla="*/ 219075 w 771525"/>
              <a:gd name="connsiteY156" fmla="*/ 246698 h 657224"/>
              <a:gd name="connsiteX157" fmla="*/ 180975 w 771525"/>
              <a:gd name="connsiteY157" fmla="*/ 243840 h 657224"/>
              <a:gd name="connsiteX158" fmla="*/ 238125 w 771525"/>
              <a:gd name="connsiteY158" fmla="*/ 247650 h 657224"/>
              <a:gd name="connsiteX159" fmla="*/ 238125 w 771525"/>
              <a:gd name="connsiteY159" fmla="*/ 190500 h 657224"/>
              <a:gd name="connsiteX160" fmla="*/ 257175 w 771525"/>
              <a:gd name="connsiteY160" fmla="*/ 190500 h 657224"/>
              <a:gd name="connsiteX161" fmla="*/ 276225 w 771525"/>
              <a:gd name="connsiteY161" fmla="*/ 190500 h 657224"/>
              <a:gd name="connsiteX162" fmla="*/ 276225 w 771525"/>
              <a:gd name="connsiteY162" fmla="*/ 247650 h 657224"/>
              <a:gd name="connsiteX163" fmla="*/ 257175 w 771525"/>
              <a:gd name="connsiteY163" fmla="*/ 247650 h 657224"/>
              <a:gd name="connsiteX164" fmla="*/ 238125 w 771525"/>
              <a:gd name="connsiteY164" fmla="*/ 247650 h 657224"/>
              <a:gd name="connsiteX165" fmla="*/ 295275 w 771525"/>
              <a:gd name="connsiteY165" fmla="*/ 247650 h 657224"/>
              <a:gd name="connsiteX166" fmla="*/ 295275 w 771525"/>
              <a:gd name="connsiteY166" fmla="*/ 190500 h 657224"/>
              <a:gd name="connsiteX167" fmla="*/ 333375 w 771525"/>
              <a:gd name="connsiteY167" fmla="*/ 187642 h 657224"/>
              <a:gd name="connsiteX168" fmla="*/ 333375 w 771525"/>
              <a:gd name="connsiteY168" fmla="*/ 244792 h 657224"/>
              <a:gd name="connsiteX169" fmla="*/ 295275 w 771525"/>
              <a:gd name="connsiteY169" fmla="*/ 247650 h 657224"/>
              <a:gd name="connsiteX170" fmla="*/ 352425 w 771525"/>
              <a:gd name="connsiteY170" fmla="*/ 241935 h 657224"/>
              <a:gd name="connsiteX171" fmla="*/ 352425 w 771525"/>
              <a:gd name="connsiteY171" fmla="*/ 184785 h 657224"/>
              <a:gd name="connsiteX172" fmla="*/ 390525 w 771525"/>
              <a:gd name="connsiteY172" fmla="*/ 178117 h 657224"/>
              <a:gd name="connsiteX173" fmla="*/ 390525 w 771525"/>
              <a:gd name="connsiteY173" fmla="*/ 234315 h 657224"/>
              <a:gd name="connsiteX174" fmla="*/ 352425 w 771525"/>
              <a:gd name="connsiteY174" fmla="*/ 241935 h 657224"/>
              <a:gd name="connsiteX175" fmla="*/ 409575 w 771525"/>
              <a:gd name="connsiteY175" fmla="*/ 229553 h 657224"/>
              <a:gd name="connsiteX176" fmla="*/ 409575 w 771525"/>
              <a:gd name="connsiteY176" fmla="*/ 173355 h 657224"/>
              <a:gd name="connsiteX177" fmla="*/ 447675 w 771525"/>
              <a:gd name="connsiteY177" fmla="*/ 160973 h 657224"/>
              <a:gd name="connsiteX178" fmla="*/ 447675 w 771525"/>
              <a:gd name="connsiteY178" fmla="*/ 216217 h 657224"/>
              <a:gd name="connsiteX179" fmla="*/ 409575 w 771525"/>
              <a:gd name="connsiteY179" fmla="*/ 229553 h 657224"/>
              <a:gd name="connsiteX180" fmla="*/ 466725 w 771525"/>
              <a:gd name="connsiteY180" fmla="*/ 206692 h 657224"/>
              <a:gd name="connsiteX181" fmla="*/ 466725 w 771525"/>
              <a:gd name="connsiteY181" fmla="*/ 152400 h 657224"/>
              <a:gd name="connsiteX182" fmla="*/ 495300 w 771525"/>
              <a:gd name="connsiteY182" fmla="*/ 133350 h 657224"/>
              <a:gd name="connsiteX183" fmla="*/ 495300 w 771525"/>
              <a:gd name="connsiteY183" fmla="*/ 171450 h 657224"/>
              <a:gd name="connsiteX184" fmla="*/ 466725 w 771525"/>
              <a:gd name="connsiteY184" fmla="*/ 206692 h 657224"/>
              <a:gd name="connsiteX185" fmla="*/ 47625 w 771525"/>
              <a:gd name="connsiteY185" fmla="*/ 206692 h 657224"/>
              <a:gd name="connsiteX186" fmla="*/ 19050 w 771525"/>
              <a:gd name="connsiteY186" fmla="*/ 172403 h 657224"/>
              <a:gd name="connsiteX187" fmla="*/ 19050 w 771525"/>
              <a:gd name="connsiteY187" fmla="*/ 134303 h 657224"/>
              <a:gd name="connsiteX188" fmla="*/ 47625 w 771525"/>
              <a:gd name="connsiteY188" fmla="*/ 153353 h 657224"/>
              <a:gd name="connsiteX189" fmla="*/ 47625 w 771525"/>
              <a:gd name="connsiteY189" fmla="*/ 206692 h 657224"/>
              <a:gd name="connsiteX190" fmla="*/ 19050 w 771525"/>
              <a:gd name="connsiteY190" fmla="*/ 96203 h 657224"/>
              <a:gd name="connsiteX191" fmla="*/ 257175 w 771525"/>
              <a:gd name="connsiteY191" fmla="*/ 20002 h 657224"/>
              <a:gd name="connsiteX192" fmla="*/ 495300 w 771525"/>
              <a:gd name="connsiteY192" fmla="*/ 96203 h 657224"/>
              <a:gd name="connsiteX193" fmla="*/ 257175 w 771525"/>
              <a:gd name="connsiteY193" fmla="*/ 172403 h 657224"/>
              <a:gd name="connsiteX194" fmla="*/ 19050 w 771525"/>
              <a:gd name="connsiteY194" fmla="*/ 96203 h 657224"/>
              <a:gd name="connsiteX195" fmla="*/ 52388 w 771525"/>
              <a:gd name="connsiteY195" fmla="*/ 315278 h 657224"/>
              <a:gd name="connsiteX196" fmla="*/ 209550 w 771525"/>
              <a:gd name="connsiteY196" fmla="*/ 383858 h 657224"/>
              <a:gd name="connsiteX197" fmla="*/ 209550 w 771525"/>
              <a:gd name="connsiteY197" fmla="*/ 426720 h 657224"/>
              <a:gd name="connsiteX198" fmla="*/ 19050 w 771525"/>
              <a:gd name="connsiteY198" fmla="*/ 352425 h 657224"/>
              <a:gd name="connsiteX199" fmla="*/ 52388 w 771525"/>
              <a:gd name="connsiteY199" fmla="*/ 315278 h 657224"/>
              <a:gd name="connsiteX200" fmla="*/ 47625 w 771525"/>
              <a:gd name="connsiteY200" fmla="*/ 463868 h 657224"/>
              <a:gd name="connsiteX201" fmla="*/ 19050 w 771525"/>
              <a:gd name="connsiteY201" fmla="*/ 429578 h 657224"/>
              <a:gd name="connsiteX202" fmla="*/ 19050 w 771525"/>
              <a:gd name="connsiteY202" fmla="*/ 391478 h 657224"/>
              <a:gd name="connsiteX203" fmla="*/ 47625 w 771525"/>
              <a:gd name="connsiteY203" fmla="*/ 410528 h 657224"/>
              <a:gd name="connsiteX204" fmla="*/ 47625 w 771525"/>
              <a:gd name="connsiteY204" fmla="*/ 463868 h 657224"/>
              <a:gd name="connsiteX205" fmla="*/ 104775 w 771525"/>
              <a:gd name="connsiteY205" fmla="*/ 486727 h 657224"/>
              <a:gd name="connsiteX206" fmla="*/ 66675 w 771525"/>
              <a:gd name="connsiteY206" fmla="*/ 473393 h 657224"/>
              <a:gd name="connsiteX207" fmla="*/ 66675 w 771525"/>
              <a:gd name="connsiteY207" fmla="*/ 418148 h 657224"/>
              <a:gd name="connsiteX208" fmla="*/ 104775 w 771525"/>
              <a:gd name="connsiteY208" fmla="*/ 430530 h 657224"/>
              <a:gd name="connsiteX209" fmla="*/ 104775 w 771525"/>
              <a:gd name="connsiteY209" fmla="*/ 486727 h 657224"/>
              <a:gd name="connsiteX210" fmla="*/ 161925 w 771525"/>
              <a:gd name="connsiteY210" fmla="*/ 499110 h 657224"/>
              <a:gd name="connsiteX211" fmla="*/ 123825 w 771525"/>
              <a:gd name="connsiteY211" fmla="*/ 492443 h 657224"/>
              <a:gd name="connsiteX212" fmla="*/ 123825 w 771525"/>
              <a:gd name="connsiteY212" fmla="*/ 436245 h 657224"/>
              <a:gd name="connsiteX213" fmla="*/ 161925 w 771525"/>
              <a:gd name="connsiteY213" fmla="*/ 442912 h 657224"/>
              <a:gd name="connsiteX214" fmla="*/ 161925 w 771525"/>
              <a:gd name="connsiteY214" fmla="*/ 499110 h 657224"/>
              <a:gd name="connsiteX215" fmla="*/ 180975 w 771525"/>
              <a:gd name="connsiteY215" fmla="*/ 443865 h 657224"/>
              <a:gd name="connsiteX216" fmla="*/ 210503 w 771525"/>
              <a:gd name="connsiteY216" fmla="*/ 446723 h 657224"/>
              <a:gd name="connsiteX217" fmla="*/ 219075 w 771525"/>
              <a:gd name="connsiteY217" fmla="*/ 466725 h 657224"/>
              <a:gd name="connsiteX218" fmla="*/ 219075 w 771525"/>
              <a:gd name="connsiteY218" fmla="*/ 504825 h 657224"/>
              <a:gd name="connsiteX219" fmla="*/ 180975 w 771525"/>
              <a:gd name="connsiteY219" fmla="*/ 501968 h 657224"/>
              <a:gd name="connsiteX220" fmla="*/ 180975 w 771525"/>
              <a:gd name="connsiteY220" fmla="*/ 443865 h 657224"/>
              <a:gd name="connsiteX221" fmla="*/ 238125 w 771525"/>
              <a:gd name="connsiteY221" fmla="*/ 483870 h 657224"/>
              <a:gd name="connsiteX222" fmla="*/ 257175 w 771525"/>
              <a:gd name="connsiteY222" fmla="*/ 495300 h 657224"/>
              <a:gd name="connsiteX223" fmla="*/ 257175 w 771525"/>
              <a:gd name="connsiteY223" fmla="*/ 504825 h 657224"/>
              <a:gd name="connsiteX224" fmla="*/ 238125 w 771525"/>
              <a:gd name="connsiteY224" fmla="*/ 504825 h 657224"/>
              <a:gd name="connsiteX225" fmla="*/ 238125 w 771525"/>
              <a:gd name="connsiteY225" fmla="*/ 483870 h 657224"/>
              <a:gd name="connsiteX226" fmla="*/ 276225 w 771525"/>
              <a:gd name="connsiteY226" fmla="*/ 562927 h 657224"/>
              <a:gd name="connsiteX227" fmla="*/ 276225 w 771525"/>
              <a:gd name="connsiteY227" fmla="*/ 524827 h 657224"/>
              <a:gd name="connsiteX228" fmla="*/ 304800 w 771525"/>
              <a:gd name="connsiteY228" fmla="*/ 543877 h 657224"/>
              <a:gd name="connsiteX229" fmla="*/ 304800 w 771525"/>
              <a:gd name="connsiteY229" fmla="*/ 598170 h 657224"/>
              <a:gd name="connsiteX230" fmla="*/ 276225 w 771525"/>
              <a:gd name="connsiteY230" fmla="*/ 562927 h 657224"/>
              <a:gd name="connsiteX231" fmla="*/ 276225 w 771525"/>
              <a:gd name="connsiteY231" fmla="*/ 562927 h 657224"/>
              <a:gd name="connsiteX232" fmla="*/ 495300 w 771525"/>
              <a:gd name="connsiteY232" fmla="*/ 581025 h 657224"/>
              <a:gd name="connsiteX233" fmla="*/ 514350 w 771525"/>
              <a:gd name="connsiteY233" fmla="*/ 581025 h 657224"/>
              <a:gd name="connsiteX234" fmla="*/ 533400 w 771525"/>
              <a:gd name="connsiteY234" fmla="*/ 581025 h 657224"/>
              <a:gd name="connsiteX235" fmla="*/ 533400 w 771525"/>
              <a:gd name="connsiteY235" fmla="*/ 638175 h 657224"/>
              <a:gd name="connsiteX236" fmla="*/ 514350 w 771525"/>
              <a:gd name="connsiteY236" fmla="*/ 638175 h 657224"/>
              <a:gd name="connsiteX237" fmla="*/ 495300 w 771525"/>
              <a:gd name="connsiteY237" fmla="*/ 638175 h 657224"/>
              <a:gd name="connsiteX238" fmla="*/ 495300 w 771525"/>
              <a:gd name="connsiteY238" fmla="*/ 581025 h 657224"/>
              <a:gd name="connsiteX239" fmla="*/ 723900 w 771525"/>
              <a:gd name="connsiteY239" fmla="*/ 542925 h 657224"/>
              <a:gd name="connsiteX240" fmla="*/ 752475 w 771525"/>
              <a:gd name="connsiteY240" fmla="*/ 523875 h 657224"/>
              <a:gd name="connsiteX241" fmla="*/ 752475 w 771525"/>
              <a:gd name="connsiteY241" fmla="*/ 561975 h 657224"/>
              <a:gd name="connsiteX242" fmla="*/ 723900 w 771525"/>
              <a:gd name="connsiteY242" fmla="*/ 596265 h 657224"/>
              <a:gd name="connsiteX243" fmla="*/ 723900 w 771525"/>
              <a:gd name="connsiteY243" fmla="*/ 542925 h 65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771525" h="657224">
                <a:moveTo>
                  <a:pt x="723900" y="429578"/>
                </a:moveTo>
                <a:lnTo>
                  <a:pt x="723900" y="361950"/>
                </a:lnTo>
                <a:cubicBezTo>
                  <a:pt x="723900" y="316230"/>
                  <a:pt x="650558" y="285750"/>
                  <a:pt x="561975" y="273368"/>
                </a:cubicBezTo>
                <a:lnTo>
                  <a:pt x="561975" y="219075"/>
                </a:lnTo>
                <a:cubicBezTo>
                  <a:pt x="561975" y="203835"/>
                  <a:pt x="553403" y="182880"/>
                  <a:pt x="514350" y="162878"/>
                </a:cubicBezTo>
                <a:lnTo>
                  <a:pt x="514350" y="95250"/>
                </a:lnTo>
                <a:cubicBezTo>
                  <a:pt x="514350" y="33338"/>
                  <a:pt x="381953" y="0"/>
                  <a:pt x="257175" y="0"/>
                </a:cubicBezTo>
                <a:cubicBezTo>
                  <a:pt x="132398" y="0"/>
                  <a:pt x="0" y="33338"/>
                  <a:pt x="0" y="95250"/>
                </a:cubicBezTo>
                <a:lnTo>
                  <a:pt x="0" y="171450"/>
                </a:lnTo>
                <a:cubicBezTo>
                  <a:pt x="0" y="194310"/>
                  <a:pt x="18098" y="213360"/>
                  <a:pt x="47625" y="228600"/>
                </a:cubicBezTo>
                <a:lnTo>
                  <a:pt x="47625" y="295275"/>
                </a:lnTo>
                <a:cubicBezTo>
                  <a:pt x="47625" y="295275"/>
                  <a:pt x="47625" y="295275"/>
                  <a:pt x="47625" y="296228"/>
                </a:cubicBezTo>
                <a:cubicBezTo>
                  <a:pt x="8573" y="316230"/>
                  <a:pt x="0" y="338137"/>
                  <a:pt x="0" y="352425"/>
                </a:cubicBezTo>
                <a:lnTo>
                  <a:pt x="0" y="428625"/>
                </a:lnTo>
                <a:cubicBezTo>
                  <a:pt x="0" y="490537"/>
                  <a:pt x="132398" y="523875"/>
                  <a:pt x="257175" y="523875"/>
                </a:cubicBezTo>
                <a:lnTo>
                  <a:pt x="257175" y="561975"/>
                </a:lnTo>
                <a:cubicBezTo>
                  <a:pt x="257175" y="623888"/>
                  <a:pt x="389573" y="657225"/>
                  <a:pt x="514350" y="657225"/>
                </a:cubicBezTo>
                <a:cubicBezTo>
                  <a:pt x="639128" y="657225"/>
                  <a:pt x="771525" y="623888"/>
                  <a:pt x="771525" y="561975"/>
                </a:cubicBezTo>
                <a:lnTo>
                  <a:pt x="771525" y="485775"/>
                </a:lnTo>
                <a:cubicBezTo>
                  <a:pt x="771525" y="471487"/>
                  <a:pt x="762953" y="449580"/>
                  <a:pt x="723900" y="429578"/>
                </a:cubicBezTo>
                <a:close/>
                <a:moveTo>
                  <a:pt x="752475" y="486727"/>
                </a:moveTo>
                <a:cubicBezTo>
                  <a:pt x="752475" y="522923"/>
                  <a:pt x="654368" y="562927"/>
                  <a:pt x="514350" y="562927"/>
                </a:cubicBezTo>
                <a:cubicBezTo>
                  <a:pt x="402908" y="562927"/>
                  <a:pt x="318135" y="537210"/>
                  <a:pt x="287655" y="508635"/>
                </a:cubicBezTo>
                <a:cubicBezTo>
                  <a:pt x="287655" y="508635"/>
                  <a:pt x="287655" y="508635"/>
                  <a:pt x="287655" y="508635"/>
                </a:cubicBezTo>
                <a:cubicBezTo>
                  <a:pt x="345758" y="526733"/>
                  <a:pt x="405765" y="535305"/>
                  <a:pt x="465773" y="534352"/>
                </a:cubicBezTo>
                <a:cubicBezTo>
                  <a:pt x="581978" y="534352"/>
                  <a:pt x="705803" y="504825"/>
                  <a:pt x="721043" y="451485"/>
                </a:cubicBezTo>
                <a:cubicBezTo>
                  <a:pt x="741998" y="461962"/>
                  <a:pt x="752475" y="474345"/>
                  <a:pt x="752475" y="486727"/>
                </a:cubicBezTo>
                <a:close/>
                <a:moveTo>
                  <a:pt x="590550" y="577215"/>
                </a:moveTo>
                <a:lnTo>
                  <a:pt x="590550" y="634365"/>
                </a:lnTo>
                <a:cubicBezTo>
                  <a:pt x="578168" y="635318"/>
                  <a:pt x="565785" y="637223"/>
                  <a:pt x="552450" y="637223"/>
                </a:cubicBezTo>
                <a:lnTo>
                  <a:pt x="552450" y="580073"/>
                </a:lnTo>
                <a:cubicBezTo>
                  <a:pt x="565785" y="580073"/>
                  <a:pt x="578168" y="579120"/>
                  <a:pt x="590550" y="577215"/>
                </a:cubicBezTo>
                <a:close/>
                <a:moveTo>
                  <a:pt x="609600" y="575310"/>
                </a:moveTo>
                <a:cubicBezTo>
                  <a:pt x="622935" y="573405"/>
                  <a:pt x="635318" y="571500"/>
                  <a:pt x="647700" y="568643"/>
                </a:cubicBezTo>
                <a:lnTo>
                  <a:pt x="647700" y="624840"/>
                </a:lnTo>
                <a:cubicBezTo>
                  <a:pt x="636270" y="627698"/>
                  <a:pt x="622935" y="629602"/>
                  <a:pt x="609600" y="631508"/>
                </a:cubicBezTo>
                <a:lnTo>
                  <a:pt x="609600" y="575310"/>
                </a:lnTo>
                <a:close/>
                <a:moveTo>
                  <a:pt x="666750" y="563880"/>
                </a:moveTo>
                <a:cubicBezTo>
                  <a:pt x="680085" y="561023"/>
                  <a:pt x="692468" y="556260"/>
                  <a:pt x="704850" y="551498"/>
                </a:cubicBezTo>
                <a:lnTo>
                  <a:pt x="704850" y="606743"/>
                </a:lnTo>
                <a:cubicBezTo>
                  <a:pt x="692468" y="612458"/>
                  <a:pt x="680085" y="616268"/>
                  <a:pt x="666750" y="620077"/>
                </a:cubicBezTo>
                <a:lnTo>
                  <a:pt x="666750" y="563880"/>
                </a:lnTo>
                <a:close/>
                <a:moveTo>
                  <a:pt x="361950" y="620077"/>
                </a:moveTo>
                <a:cubicBezTo>
                  <a:pt x="348615" y="616268"/>
                  <a:pt x="336233" y="612458"/>
                  <a:pt x="323850" y="606743"/>
                </a:cubicBezTo>
                <a:lnTo>
                  <a:pt x="323850" y="551498"/>
                </a:lnTo>
                <a:cubicBezTo>
                  <a:pt x="336233" y="556260"/>
                  <a:pt x="348615" y="560070"/>
                  <a:pt x="361950" y="563880"/>
                </a:cubicBezTo>
                <a:lnTo>
                  <a:pt x="361950" y="620077"/>
                </a:lnTo>
                <a:close/>
                <a:moveTo>
                  <a:pt x="381000" y="568643"/>
                </a:moveTo>
                <a:cubicBezTo>
                  <a:pt x="393383" y="571500"/>
                  <a:pt x="405765" y="573405"/>
                  <a:pt x="419100" y="575310"/>
                </a:cubicBezTo>
                <a:lnTo>
                  <a:pt x="419100" y="632460"/>
                </a:lnTo>
                <a:cubicBezTo>
                  <a:pt x="405765" y="630555"/>
                  <a:pt x="392430" y="627698"/>
                  <a:pt x="381000" y="625793"/>
                </a:cubicBezTo>
                <a:lnTo>
                  <a:pt x="381000" y="568643"/>
                </a:lnTo>
                <a:close/>
                <a:moveTo>
                  <a:pt x="438150" y="577215"/>
                </a:moveTo>
                <a:cubicBezTo>
                  <a:pt x="450533" y="578168"/>
                  <a:pt x="463868" y="580073"/>
                  <a:pt x="476250" y="580073"/>
                </a:cubicBezTo>
                <a:lnTo>
                  <a:pt x="476250" y="637223"/>
                </a:lnTo>
                <a:cubicBezTo>
                  <a:pt x="462915" y="636270"/>
                  <a:pt x="450533" y="635318"/>
                  <a:pt x="438150" y="634365"/>
                </a:cubicBezTo>
                <a:lnTo>
                  <a:pt x="438150" y="577215"/>
                </a:lnTo>
                <a:close/>
                <a:moveTo>
                  <a:pt x="209550" y="362903"/>
                </a:moveTo>
                <a:lnTo>
                  <a:pt x="209550" y="365760"/>
                </a:lnTo>
                <a:cubicBezTo>
                  <a:pt x="196215" y="363855"/>
                  <a:pt x="182880" y="360998"/>
                  <a:pt x="171450" y="359093"/>
                </a:cubicBezTo>
                <a:lnTo>
                  <a:pt x="171450" y="302895"/>
                </a:lnTo>
                <a:cubicBezTo>
                  <a:pt x="183833" y="305753"/>
                  <a:pt x="196215" y="307658"/>
                  <a:pt x="209550" y="309562"/>
                </a:cubicBezTo>
                <a:lnTo>
                  <a:pt x="209550" y="362903"/>
                </a:lnTo>
                <a:close/>
                <a:moveTo>
                  <a:pt x="228600" y="439103"/>
                </a:moveTo>
                <a:lnTo>
                  <a:pt x="228600" y="401003"/>
                </a:lnTo>
                <a:cubicBezTo>
                  <a:pt x="237173" y="408623"/>
                  <a:pt x="246698" y="415290"/>
                  <a:pt x="257175" y="420053"/>
                </a:cubicBezTo>
                <a:lnTo>
                  <a:pt x="257175" y="474345"/>
                </a:lnTo>
                <a:cubicBezTo>
                  <a:pt x="239078" y="461962"/>
                  <a:pt x="228600" y="450533"/>
                  <a:pt x="228600" y="439103"/>
                </a:cubicBezTo>
                <a:lnTo>
                  <a:pt x="228600" y="439103"/>
                </a:lnTo>
                <a:close/>
                <a:moveTo>
                  <a:pt x="704850" y="439103"/>
                </a:moveTo>
                <a:cubicBezTo>
                  <a:pt x="704850" y="450533"/>
                  <a:pt x="694373" y="462915"/>
                  <a:pt x="676275" y="473393"/>
                </a:cubicBezTo>
                <a:lnTo>
                  <a:pt x="676275" y="419100"/>
                </a:lnTo>
                <a:cubicBezTo>
                  <a:pt x="686753" y="414337"/>
                  <a:pt x="696278" y="407670"/>
                  <a:pt x="704850" y="400050"/>
                </a:cubicBezTo>
                <a:lnTo>
                  <a:pt x="704850" y="439103"/>
                </a:lnTo>
                <a:close/>
                <a:moveTo>
                  <a:pt x="657225" y="482918"/>
                </a:moveTo>
                <a:cubicBezTo>
                  <a:pt x="644843" y="488633"/>
                  <a:pt x="632460" y="492443"/>
                  <a:pt x="619125" y="496252"/>
                </a:cubicBezTo>
                <a:lnTo>
                  <a:pt x="619125" y="440055"/>
                </a:lnTo>
                <a:cubicBezTo>
                  <a:pt x="632460" y="437198"/>
                  <a:pt x="644843" y="432435"/>
                  <a:pt x="657225" y="427673"/>
                </a:cubicBezTo>
                <a:lnTo>
                  <a:pt x="657225" y="482918"/>
                </a:lnTo>
                <a:close/>
                <a:moveTo>
                  <a:pt x="600075" y="501015"/>
                </a:moveTo>
                <a:cubicBezTo>
                  <a:pt x="588645" y="503873"/>
                  <a:pt x="575310" y="505777"/>
                  <a:pt x="561975" y="507683"/>
                </a:cubicBezTo>
                <a:lnTo>
                  <a:pt x="561975" y="450533"/>
                </a:lnTo>
                <a:cubicBezTo>
                  <a:pt x="575310" y="448628"/>
                  <a:pt x="587693" y="446723"/>
                  <a:pt x="600075" y="443865"/>
                </a:cubicBezTo>
                <a:lnTo>
                  <a:pt x="600075" y="501015"/>
                </a:lnTo>
                <a:close/>
                <a:moveTo>
                  <a:pt x="542925" y="510540"/>
                </a:moveTo>
                <a:cubicBezTo>
                  <a:pt x="530543" y="511493"/>
                  <a:pt x="518160" y="513398"/>
                  <a:pt x="504825" y="513398"/>
                </a:cubicBezTo>
                <a:lnTo>
                  <a:pt x="504825" y="456248"/>
                </a:lnTo>
                <a:cubicBezTo>
                  <a:pt x="517208" y="455295"/>
                  <a:pt x="530543" y="454343"/>
                  <a:pt x="542925" y="453390"/>
                </a:cubicBezTo>
                <a:lnTo>
                  <a:pt x="542925" y="510540"/>
                </a:lnTo>
                <a:close/>
                <a:moveTo>
                  <a:pt x="485775" y="514350"/>
                </a:moveTo>
                <a:cubicBezTo>
                  <a:pt x="479108" y="514350"/>
                  <a:pt x="473393" y="514350"/>
                  <a:pt x="466725" y="514350"/>
                </a:cubicBezTo>
                <a:cubicBezTo>
                  <a:pt x="460058" y="514350"/>
                  <a:pt x="454343" y="514350"/>
                  <a:pt x="447675" y="514350"/>
                </a:cubicBezTo>
                <a:lnTo>
                  <a:pt x="447675" y="457200"/>
                </a:lnTo>
                <a:cubicBezTo>
                  <a:pt x="454343" y="457200"/>
                  <a:pt x="460058" y="457200"/>
                  <a:pt x="466725" y="457200"/>
                </a:cubicBezTo>
                <a:cubicBezTo>
                  <a:pt x="473393" y="457200"/>
                  <a:pt x="479108" y="457200"/>
                  <a:pt x="485775" y="457200"/>
                </a:cubicBezTo>
                <a:lnTo>
                  <a:pt x="485775" y="514350"/>
                </a:lnTo>
                <a:close/>
                <a:moveTo>
                  <a:pt x="428625" y="514350"/>
                </a:moveTo>
                <a:cubicBezTo>
                  <a:pt x="415290" y="513398"/>
                  <a:pt x="402908" y="512445"/>
                  <a:pt x="390525" y="511493"/>
                </a:cubicBezTo>
                <a:lnTo>
                  <a:pt x="390525" y="454343"/>
                </a:lnTo>
                <a:cubicBezTo>
                  <a:pt x="402908" y="455295"/>
                  <a:pt x="416243" y="457200"/>
                  <a:pt x="428625" y="457200"/>
                </a:cubicBezTo>
                <a:lnTo>
                  <a:pt x="428625" y="514350"/>
                </a:lnTo>
                <a:close/>
                <a:moveTo>
                  <a:pt x="371475" y="508635"/>
                </a:moveTo>
                <a:cubicBezTo>
                  <a:pt x="358140" y="506730"/>
                  <a:pt x="344805" y="503873"/>
                  <a:pt x="333375" y="501968"/>
                </a:cubicBezTo>
                <a:lnTo>
                  <a:pt x="333375" y="445770"/>
                </a:lnTo>
                <a:cubicBezTo>
                  <a:pt x="345758" y="448628"/>
                  <a:pt x="358140" y="450533"/>
                  <a:pt x="371475" y="452437"/>
                </a:cubicBezTo>
                <a:lnTo>
                  <a:pt x="371475" y="508635"/>
                </a:lnTo>
                <a:close/>
                <a:moveTo>
                  <a:pt x="314325" y="496252"/>
                </a:moveTo>
                <a:cubicBezTo>
                  <a:pt x="300990" y="492443"/>
                  <a:pt x="288608" y="488633"/>
                  <a:pt x="276225" y="482918"/>
                </a:cubicBezTo>
                <a:lnTo>
                  <a:pt x="276225" y="427673"/>
                </a:lnTo>
                <a:cubicBezTo>
                  <a:pt x="288608" y="432435"/>
                  <a:pt x="300990" y="436245"/>
                  <a:pt x="314325" y="440055"/>
                </a:cubicBezTo>
                <a:lnTo>
                  <a:pt x="314325" y="496252"/>
                </a:lnTo>
                <a:close/>
                <a:moveTo>
                  <a:pt x="704850" y="362903"/>
                </a:moveTo>
                <a:cubicBezTo>
                  <a:pt x="704850" y="399098"/>
                  <a:pt x="606743" y="439103"/>
                  <a:pt x="466725" y="439103"/>
                </a:cubicBezTo>
                <a:cubicBezTo>
                  <a:pt x="326708" y="439103"/>
                  <a:pt x="228600" y="399098"/>
                  <a:pt x="228600" y="362903"/>
                </a:cubicBezTo>
                <a:cubicBezTo>
                  <a:pt x="228600" y="326708"/>
                  <a:pt x="326708" y="286703"/>
                  <a:pt x="466725" y="286703"/>
                </a:cubicBezTo>
                <a:cubicBezTo>
                  <a:pt x="606743" y="286703"/>
                  <a:pt x="704850" y="326708"/>
                  <a:pt x="704850" y="362903"/>
                </a:cubicBezTo>
                <a:close/>
                <a:moveTo>
                  <a:pt x="228600" y="324803"/>
                </a:moveTo>
                <a:lnTo>
                  <a:pt x="228600" y="310515"/>
                </a:lnTo>
                <a:cubicBezTo>
                  <a:pt x="234315" y="311468"/>
                  <a:pt x="240030" y="311468"/>
                  <a:pt x="245745" y="312420"/>
                </a:cubicBezTo>
                <a:cubicBezTo>
                  <a:pt x="240030" y="316230"/>
                  <a:pt x="234315" y="320040"/>
                  <a:pt x="228600" y="324803"/>
                </a:cubicBezTo>
                <a:close/>
                <a:moveTo>
                  <a:pt x="526733" y="269558"/>
                </a:moveTo>
                <a:cubicBezTo>
                  <a:pt x="532448" y="265748"/>
                  <a:pt x="538163" y="261937"/>
                  <a:pt x="543878" y="257175"/>
                </a:cubicBezTo>
                <a:lnTo>
                  <a:pt x="543878" y="271462"/>
                </a:lnTo>
                <a:cubicBezTo>
                  <a:pt x="537210" y="270510"/>
                  <a:pt x="532448" y="270510"/>
                  <a:pt x="526733" y="269558"/>
                </a:cubicBezTo>
                <a:close/>
                <a:moveTo>
                  <a:pt x="512445" y="183833"/>
                </a:moveTo>
                <a:cubicBezTo>
                  <a:pt x="532448" y="195262"/>
                  <a:pt x="542925" y="207645"/>
                  <a:pt x="542925" y="219075"/>
                </a:cubicBezTo>
                <a:cubicBezTo>
                  <a:pt x="542925" y="235267"/>
                  <a:pt x="521970" y="253365"/>
                  <a:pt x="486728" y="266700"/>
                </a:cubicBezTo>
                <a:cubicBezTo>
                  <a:pt x="480060" y="266700"/>
                  <a:pt x="473393" y="266700"/>
                  <a:pt x="466725" y="266700"/>
                </a:cubicBezTo>
                <a:cubicBezTo>
                  <a:pt x="400050" y="266700"/>
                  <a:pt x="330518" y="276225"/>
                  <a:pt x="280988" y="295275"/>
                </a:cubicBezTo>
                <a:cubicBezTo>
                  <a:pt x="180975" y="292418"/>
                  <a:pt x="106680" y="268605"/>
                  <a:pt x="79058" y="241935"/>
                </a:cubicBezTo>
                <a:cubicBezTo>
                  <a:pt x="79058" y="241935"/>
                  <a:pt x="79058" y="241935"/>
                  <a:pt x="79058" y="241935"/>
                </a:cubicBezTo>
                <a:cubicBezTo>
                  <a:pt x="137160" y="260033"/>
                  <a:pt x="197168" y="268605"/>
                  <a:pt x="257175" y="267653"/>
                </a:cubicBezTo>
                <a:cubicBezTo>
                  <a:pt x="373380" y="267653"/>
                  <a:pt x="497205" y="238125"/>
                  <a:pt x="512445" y="183833"/>
                </a:cubicBezTo>
                <a:close/>
                <a:moveTo>
                  <a:pt x="152400" y="297180"/>
                </a:moveTo>
                <a:lnTo>
                  <a:pt x="152400" y="353378"/>
                </a:lnTo>
                <a:cubicBezTo>
                  <a:pt x="139065" y="349568"/>
                  <a:pt x="126683" y="345758"/>
                  <a:pt x="114300" y="340043"/>
                </a:cubicBezTo>
                <a:lnTo>
                  <a:pt x="114300" y="284798"/>
                </a:lnTo>
                <a:cubicBezTo>
                  <a:pt x="126683" y="289560"/>
                  <a:pt x="140018" y="294323"/>
                  <a:pt x="152400" y="297180"/>
                </a:cubicBezTo>
                <a:close/>
                <a:moveTo>
                  <a:pt x="95250" y="276225"/>
                </a:moveTo>
                <a:lnTo>
                  <a:pt x="95250" y="330518"/>
                </a:lnTo>
                <a:cubicBezTo>
                  <a:pt x="77153" y="319087"/>
                  <a:pt x="66675" y="307658"/>
                  <a:pt x="66675" y="296228"/>
                </a:cubicBezTo>
                <a:lnTo>
                  <a:pt x="66675" y="258128"/>
                </a:lnTo>
                <a:cubicBezTo>
                  <a:pt x="75248" y="264795"/>
                  <a:pt x="84773" y="271462"/>
                  <a:pt x="95250" y="276225"/>
                </a:cubicBezTo>
                <a:close/>
                <a:moveTo>
                  <a:pt x="66675" y="216217"/>
                </a:moveTo>
                <a:lnTo>
                  <a:pt x="66675" y="160973"/>
                </a:lnTo>
                <a:cubicBezTo>
                  <a:pt x="79058" y="165735"/>
                  <a:pt x="91440" y="169545"/>
                  <a:pt x="104775" y="173355"/>
                </a:cubicBezTo>
                <a:lnTo>
                  <a:pt x="104775" y="229553"/>
                </a:lnTo>
                <a:cubicBezTo>
                  <a:pt x="92393" y="225742"/>
                  <a:pt x="79058" y="221933"/>
                  <a:pt x="66675" y="216217"/>
                </a:cubicBezTo>
                <a:close/>
                <a:moveTo>
                  <a:pt x="123825" y="234315"/>
                </a:moveTo>
                <a:lnTo>
                  <a:pt x="123825" y="178117"/>
                </a:lnTo>
                <a:cubicBezTo>
                  <a:pt x="136208" y="180975"/>
                  <a:pt x="148590" y="182880"/>
                  <a:pt x="161925" y="184785"/>
                </a:cubicBezTo>
                <a:lnTo>
                  <a:pt x="161925" y="241935"/>
                </a:lnTo>
                <a:cubicBezTo>
                  <a:pt x="148590" y="240030"/>
                  <a:pt x="136208" y="237173"/>
                  <a:pt x="123825" y="234315"/>
                </a:cubicBezTo>
                <a:close/>
                <a:moveTo>
                  <a:pt x="180975" y="243840"/>
                </a:moveTo>
                <a:lnTo>
                  <a:pt x="180975" y="186690"/>
                </a:lnTo>
                <a:cubicBezTo>
                  <a:pt x="193358" y="187642"/>
                  <a:pt x="206693" y="189548"/>
                  <a:pt x="219075" y="189548"/>
                </a:cubicBezTo>
                <a:lnTo>
                  <a:pt x="219075" y="246698"/>
                </a:lnTo>
                <a:cubicBezTo>
                  <a:pt x="205740" y="246698"/>
                  <a:pt x="193358" y="245745"/>
                  <a:pt x="180975" y="243840"/>
                </a:cubicBezTo>
                <a:close/>
                <a:moveTo>
                  <a:pt x="238125" y="247650"/>
                </a:moveTo>
                <a:lnTo>
                  <a:pt x="238125" y="190500"/>
                </a:lnTo>
                <a:cubicBezTo>
                  <a:pt x="244792" y="190500"/>
                  <a:pt x="250508" y="190500"/>
                  <a:pt x="257175" y="190500"/>
                </a:cubicBezTo>
                <a:cubicBezTo>
                  <a:pt x="263843" y="190500"/>
                  <a:pt x="269558" y="190500"/>
                  <a:pt x="276225" y="190500"/>
                </a:cubicBezTo>
                <a:lnTo>
                  <a:pt x="276225" y="247650"/>
                </a:lnTo>
                <a:cubicBezTo>
                  <a:pt x="269558" y="247650"/>
                  <a:pt x="263843" y="247650"/>
                  <a:pt x="257175" y="247650"/>
                </a:cubicBezTo>
                <a:cubicBezTo>
                  <a:pt x="250508" y="247650"/>
                  <a:pt x="244792" y="248603"/>
                  <a:pt x="238125" y="247650"/>
                </a:cubicBezTo>
                <a:close/>
                <a:moveTo>
                  <a:pt x="295275" y="247650"/>
                </a:moveTo>
                <a:lnTo>
                  <a:pt x="295275" y="190500"/>
                </a:lnTo>
                <a:cubicBezTo>
                  <a:pt x="307658" y="189548"/>
                  <a:pt x="320993" y="188595"/>
                  <a:pt x="333375" y="187642"/>
                </a:cubicBezTo>
                <a:lnTo>
                  <a:pt x="333375" y="244792"/>
                </a:lnTo>
                <a:cubicBezTo>
                  <a:pt x="320993" y="245745"/>
                  <a:pt x="308610" y="246698"/>
                  <a:pt x="295275" y="247650"/>
                </a:cubicBezTo>
                <a:close/>
                <a:moveTo>
                  <a:pt x="352425" y="241935"/>
                </a:moveTo>
                <a:lnTo>
                  <a:pt x="352425" y="184785"/>
                </a:lnTo>
                <a:cubicBezTo>
                  <a:pt x="365760" y="182880"/>
                  <a:pt x="378143" y="180975"/>
                  <a:pt x="390525" y="178117"/>
                </a:cubicBezTo>
                <a:lnTo>
                  <a:pt x="390525" y="234315"/>
                </a:lnTo>
                <a:cubicBezTo>
                  <a:pt x="379095" y="237173"/>
                  <a:pt x="365760" y="240030"/>
                  <a:pt x="352425" y="241935"/>
                </a:cubicBezTo>
                <a:close/>
                <a:moveTo>
                  <a:pt x="409575" y="229553"/>
                </a:moveTo>
                <a:lnTo>
                  <a:pt x="409575" y="173355"/>
                </a:lnTo>
                <a:cubicBezTo>
                  <a:pt x="422910" y="170498"/>
                  <a:pt x="435293" y="165735"/>
                  <a:pt x="447675" y="160973"/>
                </a:cubicBezTo>
                <a:lnTo>
                  <a:pt x="447675" y="216217"/>
                </a:lnTo>
                <a:cubicBezTo>
                  <a:pt x="435293" y="221933"/>
                  <a:pt x="422910" y="225742"/>
                  <a:pt x="409575" y="229553"/>
                </a:cubicBezTo>
                <a:close/>
                <a:moveTo>
                  <a:pt x="466725" y="206692"/>
                </a:moveTo>
                <a:lnTo>
                  <a:pt x="466725" y="152400"/>
                </a:lnTo>
                <a:cubicBezTo>
                  <a:pt x="477203" y="147638"/>
                  <a:pt x="486728" y="140970"/>
                  <a:pt x="495300" y="133350"/>
                </a:cubicBezTo>
                <a:lnTo>
                  <a:pt x="495300" y="171450"/>
                </a:lnTo>
                <a:cubicBezTo>
                  <a:pt x="495300" y="183833"/>
                  <a:pt x="485775" y="195262"/>
                  <a:pt x="466725" y="206692"/>
                </a:cubicBezTo>
                <a:close/>
                <a:moveTo>
                  <a:pt x="47625" y="206692"/>
                </a:moveTo>
                <a:cubicBezTo>
                  <a:pt x="29528" y="195262"/>
                  <a:pt x="19050" y="183833"/>
                  <a:pt x="19050" y="172403"/>
                </a:cubicBezTo>
                <a:lnTo>
                  <a:pt x="19050" y="134303"/>
                </a:lnTo>
                <a:cubicBezTo>
                  <a:pt x="27623" y="141923"/>
                  <a:pt x="37148" y="148590"/>
                  <a:pt x="47625" y="153353"/>
                </a:cubicBezTo>
                <a:lnTo>
                  <a:pt x="47625" y="206692"/>
                </a:lnTo>
                <a:close/>
                <a:moveTo>
                  <a:pt x="19050" y="96203"/>
                </a:moveTo>
                <a:cubicBezTo>
                  <a:pt x="19050" y="60007"/>
                  <a:pt x="117158" y="20002"/>
                  <a:pt x="257175" y="20002"/>
                </a:cubicBezTo>
                <a:cubicBezTo>
                  <a:pt x="397193" y="20002"/>
                  <a:pt x="495300" y="60007"/>
                  <a:pt x="495300" y="96203"/>
                </a:cubicBezTo>
                <a:cubicBezTo>
                  <a:pt x="495300" y="132398"/>
                  <a:pt x="397193" y="172403"/>
                  <a:pt x="257175" y="172403"/>
                </a:cubicBezTo>
                <a:cubicBezTo>
                  <a:pt x="117158" y="172403"/>
                  <a:pt x="19050" y="131445"/>
                  <a:pt x="19050" y="96203"/>
                </a:cubicBezTo>
                <a:close/>
                <a:moveTo>
                  <a:pt x="52388" y="315278"/>
                </a:moveTo>
                <a:cubicBezTo>
                  <a:pt x="69533" y="350520"/>
                  <a:pt x="134303" y="373380"/>
                  <a:pt x="209550" y="383858"/>
                </a:cubicBezTo>
                <a:lnTo>
                  <a:pt x="209550" y="426720"/>
                </a:lnTo>
                <a:cubicBezTo>
                  <a:pt x="95250" y="419100"/>
                  <a:pt x="19050" y="383858"/>
                  <a:pt x="19050" y="352425"/>
                </a:cubicBezTo>
                <a:cubicBezTo>
                  <a:pt x="19050" y="340043"/>
                  <a:pt x="31433" y="327660"/>
                  <a:pt x="52388" y="315278"/>
                </a:cubicBezTo>
                <a:close/>
                <a:moveTo>
                  <a:pt x="47625" y="463868"/>
                </a:moveTo>
                <a:cubicBezTo>
                  <a:pt x="29528" y="452437"/>
                  <a:pt x="19050" y="441008"/>
                  <a:pt x="19050" y="429578"/>
                </a:cubicBezTo>
                <a:lnTo>
                  <a:pt x="19050" y="391478"/>
                </a:lnTo>
                <a:cubicBezTo>
                  <a:pt x="27623" y="399098"/>
                  <a:pt x="37148" y="405765"/>
                  <a:pt x="47625" y="410528"/>
                </a:cubicBezTo>
                <a:lnTo>
                  <a:pt x="47625" y="463868"/>
                </a:lnTo>
                <a:close/>
                <a:moveTo>
                  <a:pt x="104775" y="486727"/>
                </a:moveTo>
                <a:cubicBezTo>
                  <a:pt x="91440" y="482918"/>
                  <a:pt x="79058" y="479108"/>
                  <a:pt x="66675" y="473393"/>
                </a:cubicBezTo>
                <a:lnTo>
                  <a:pt x="66675" y="418148"/>
                </a:lnTo>
                <a:cubicBezTo>
                  <a:pt x="79058" y="422910"/>
                  <a:pt x="91440" y="426720"/>
                  <a:pt x="104775" y="430530"/>
                </a:cubicBezTo>
                <a:lnTo>
                  <a:pt x="104775" y="486727"/>
                </a:lnTo>
                <a:close/>
                <a:moveTo>
                  <a:pt x="161925" y="499110"/>
                </a:moveTo>
                <a:cubicBezTo>
                  <a:pt x="148590" y="497205"/>
                  <a:pt x="135255" y="494348"/>
                  <a:pt x="123825" y="492443"/>
                </a:cubicBezTo>
                <a:lnTo>
                  <a:pt x="123825" y="436245"/>
                </a:lnTo>
                <a:cubicBezTo>
                  <a:pt x="136208" y="439103"/>
                  <a:pt x="148590" y="441008"/>
                  <a:pt x="161925" y="442912"/>
                </a:cubicBezTo>
                <a:lnTo>
                  <a:pt x="161925" y="499110"/>
                </a:lnTo>
                <a:close/>
                <a:moveTo>
                  <a:pt x="180975" y="443865"/>
                </a:moveTo>
                <a:cubicBezTo>
                  <a:pt x="190500" y="444818"/>
                  <a:pt x="200025" y="445770"/>
                  <a:pt x="210503" y="446723"/>
                </a:cubicBezTo>
                <a:cubicBezTo>
                  <a:pt x="211455" y="453390"/>
                  <a:pt x="215265" y="460058"/>
                  <a:pt x="219075" y="466725"/>
                </a:cubicBezTo>
                <a:lnTo>
                  <a:pt x="219075" y="504825"/>
                </a:lnTo>
                <a:cubicBezTo>
                  <a:pt x="205740" y="503873"/>
                  <a:pt x="193358" y="502920"/>
                  <a:pt x="180975" y="501968"/>
                </a:cubicBezTo>
                <a:lnTo>
                  <a:pt x="180975" y="443865"/>
                </a:lnTo>
                <a:close/>
                <a:moveTo>
                  <a:pt x="238125" y="483870"/>
                </a:moveTo>
                <a:cubicBezTo>
                  <a:pt x="243840" y="487680"/>
                  <a:pt x="250508" y="491490"/>
                  <a:pt x="257175" y="495300"/>
                </a:cubicBezTo>
                <a:lnTo>
                  <a:pt x="257175" y="504825"/>
                </a:lnTo>
                <a:cubicBezTo>
                  <a:pt x="250508" y="504825"/>
                  <a:pt x="244792" y="504825"/>
                  <a:pt x="238125" y="504825"/>
                </a:cubicBezTo>
                <a:lnTo>
                  <a:pt x="238125" y="483870"/>
                </a:lnTo>
                <a:close/>
                <a:moveTo>
                  <a:pt x="276225" y="562927"/>
                </a:moveTo>
                <a:lnTo>
                  <a:pt x="276225" y="524827"/>
                </a:lnTo>
                <a:cubicBezTo>
                  <a:pt x="284798" y="532448"/>
                  <a:pt x="294323" y="539115"/>
                  <a:pt x="304800" y="543877"/>
                </a:cubicBezTo>
                <a:lnTo>
                  <a:pt x="304800" y="598170"/>
                </a:lnTo>
                <a:cubicBezTo>
                  <a:pt x="286703" y="585788"/>
                  <a:pt x="276225" y="574358"/>
                  <a:pt x="276225" y="562927"/>
                </a:cubicBezTo>
                <a:lnTo>
                  <a:pt x="276225" y="562927"/>
                </a:lnTo>
                <a:close/>
                <a:moveTo>
                  <a:pt x="495300" y="581025"/>
                </a:moveTo>
                <a:cubicBezTo>
                  <a:pt x="501968" y="581025"/>
                  <a:pt x="507683" y="581025"/>
                  <a:pt x="514350" y="581025"/>
                </a:cubicBezTo>
                <a:cubicBezTo>
                  <a:pt x="521018" y="581025"/>
                  <a:pt x="526733" y="581025"/>
                  <a:pt x="533400" y="581025"/>
                </a:cubicBezTo>
                <a:lnTo>
                  <a:pt x="533400" y="638175"/>
                </a:lnTo>
                <a:cubicBezTo>
                  <a:pt x="526733" y="638175"/>
                  <a:pt x="521018" y="638175"/>
                  <a:pt x="514350" y="638175"/>
                </a:cubicBezTo>
                <a:cubicBezTo>
                  <a:pt x="507683" y="638175"/>
                  <a:pt x="501968" y="638175"/>
                  <a:pt x="495300" y="638175"/>
                </a:cubicBezTo>
                <a:lnTo>
                  <a:pt x="495300" y="581025"/>
                </a:lnTo>
                <a:close/>
                <a:moveTo>
                  <a:pt x="723900" y="542925"/>
                </a:moveTo>
                <a:cubicBezTo>
                  <a:pt x="734378" y="538163"/>
                  <a:pt x="743903" y="531495"/>
                  <a:pt x="752475" y="523875"/>
                </a:cubicBezTo>
                <a:lnTo>
                  <a:pt x="752475" y="561975"/>
                </a:lnTo>
                <a:cubicBezTo>
                  <a:pt x="752475" y="573405"/>
                  <a:pt x="741998" y="585788"/>
                  <a:pt x="723900" y="596265"/>
                </a:cubicBezTo>
                <a:lnTo>
                  <a:pt x="723900" y="542925"/>
                </a:lnTo>
                <a:close/>
              </a:path>
            </a:pathLst>
          </a:custGeom>
          <a:solidFill>
            <a:schemeClr val="tx1"/>
          </a:solidFill>
          <a:ln w="9525" cap="flat">
            <a:solidFill>
              <a:schemeClr val="tx1"/>
            </a:solidFill>
            <a:prstDash val="solid"/>
            <a:miter/>
          </a:ln>
        </p:spPr>
        <p:txBody>
          <a:bodyPr rtlCol="0" anchor="ctr"/>
          <a:lstStyle/>
          <a:p>
            <a:endParaRPr lang="es-ES" dirty="0">
              <a:latin typeface="Lato" panose="020F0502020204030203" pitchFamily="34" charset="0"/>
            </a:endParaRPr>
          </a:p>
        </p:txBody>
      </p:sp>
      <p:pic>
        <p:nvPicPr>
          <p:cNvPr id="22" name="Imagen 34">
            <a:extLst>
              <a:ext uri="{FF2B5EF4-FFF2-40B4-BE49-F238E27FC236}">
                <a16:creationId xmlns:a16="http://schemas.microsoft.com/office/drawing/2014/main" id="{B97E1B6C-74AA-02A8-E148-730E1D7933F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695" y="4891710"/>
            <a:ext cx="1057145" cy="1085997"/>
          </a:xfrm>
          <a:prstGeom prst="round2SameRect">
            <a:avLst/>
          </a:prstGeom>
        </p:spPr>
      </p:pic>
      <p:pic>
        <p:nvPicPr>
          <p:cNvPr id="23" name="Image" descr="Image">
            <a:extLst>
              <a:ext uri="{FF2B5EF4-FFF2-40B4-BE49-F238E27FC236}">
                <a16:creationId xmlns:a16="http://schemas.microsoft.com/office/drawing/2014/main" id="{7786AB0A-88EF-D8B5-8FF6-A75A55D225FC}"/>
              </a:ext>
            </a:extLst>
          </p:cNvPr>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213688" y="4891710"/>
            <a:ext cx="989158" cy="989158"/>
          </a:xfrm>
          <a:prstGeom prst="rect">
            <a:avLst/>
          </a:prstGeom>
          <a:ln w="3175">
            <a:miter lim="400000"/>
          </a:ln>
        </p:spPr>
      </p:pic>
      <p:pic>
        <p:nvPicPr>
          <p:cNvPr id="27" name="Picture 26">
            <a:extLst>
              <a:ext uri="{FF2B5EF4-FFF2-40B4-BE49-F238E27FC236}">
                <a16:creationId xmlns:a16="http://schemas.microsoft.com/office/drawing/2014/main" id="{F88DF805-4543-1CC2-9055-B779EA66A988}"/>
              </a:ext>
            </a:extLst>
          </p:cNvPr>
          <p:cNvPicPr>
            <a:picLocks noChangeAspect="1"/>
          </p:cNvPicPr>
          <p:nvPr/>
        </p:nvPicPr>
        <p:blipFill>
          <a:blip r:embed="rId8"/>
          <a:stretch>
            <a:fillRect/>
          </a:stretch>
        </p:blipFill>
        <p:spPr>
          <a:xfrm>
            <a:off x="15600701" y="-803936"/>
            <a:ext cx="506340" cy="194640"/>
          </a:xfrm>
          <a:prstGeom prst="rect">
            <a:avLst/>
          </a:prstGeom>
        </p:spPr>
      </p:pic>
      <p:pic>
        <p:nvPicPr>
          <p:cNvPr id="29" name="Picture 28" descr="A blue and white object&#10;&#10;AI-generated content may be incorrect.">
            <a:extLst>
              <a:ext uri="{FF2B5EF4-FFF2-40B4-BE49-F238E27FC236}">
                <a16:creationId xmlns:a16="http://schemas.microsoft.com/office/drawing/2014/main" id="{4EDD78B3-8E6B-268E-67FB-EEA670260EB0}"/>
              </a:ext>
            </a:extLst>
          </p:cNvPr>
          <p:cNvPicPr>
            <a:picLocks noChangeAspect="1"/>
          </p:cNvPicPr>
          <p:nvPr/>
        </p:nvPicPr>
        <p:blipFill>
          <a:blip r:embed="rId9"/>
          <a:stretch>
            <a:fillRect/>
          </a:stretch>
        </p:blipFill>
        <p:spPr>
          <a:xfrm>
            <a:off x="10566026" y="2252809"/>
            <a:ext cx="584290" cy="369295"/>
          </a:xfrm>
          <a:prstGeom prst="rect">
            <a:avLst/>
          </a:prstGeom>
        </p:spPr>
      </p:pic>
      <p:pic>
        <p:nvPicPr>
          <p:cNvPr id="1026" name="Picture 2" descr="Dooh - Free marketing icons">
            <a:extLst>
              <a:ext uri="{FF2B5EF4-FFF2-40B4-BE49-F238E27FC236}">
                <a16:creationId xmlns:a16="http://schemas.microsoft.com/office/drawing/2014/main" id="{057D18FC-AB58-267A-181A-0021A03C3FB2}"/>
              </a:ext>
            </a:extLst>
          </p:cNvPr>
          <p:cNvPicPr>
            <a:picLocks noChangeAspect="1" noChangeArrowheads="1"/>
          </p:cNvPicPr>
          <p:nvPr/>
        </p:nvPicPr>
        <p:blipFill>
          <a:blip r:embed="rId10"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321071" y="1876689"/>
            <a:ext cx="1462156" cy="127474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2D13A36-7C88-CDBB-81F6-993BBC82414E}"/>
              </a:ext>
            </a:extLst>
          </p:cNvPr>
          <p:cNvSpPr txBox="1"/>
          <p:nvPr/>
        </p:nvSpPr>
        <p:spPr>
          <a:xfrm>
            <a:off x="10509761" y="2260337"/>
            <a:ext cx="955238" cy="307777"/>
          </a:xfrm>
          <a:prstGeom prst="rect">
            <a:avLst/>
          </a:prstGeom>
          <a:noFill/>
        </p:spPr>
        <p:txBody>
          <a:bodyPr wrap="square" rtlCol="0">
            <a:spAutoFit/>
          </a:bodyPr>
          <a:lstStyle/>
          <a:p>
            <a:r>
              <a:rPr lang="en-US" sz="1400" dirty="0">
                <a:latin typeface="Lato" panose="020F0502020204030203" pitchFamily="34" charset="0"/>
              </a:rPr>
              <a:t>DOOH</a:t>
            </a:r>
          </a:p>
        </p:txBody>
      </p:sp>
    </p:spTree>
    <p:extLst>
      <p:ext uri="{BB962C8B-B14F-4D97-AF65-F5344CB8AC3E}">
        <p14:creationId xmlns:p14="http://schemas.microsoft.com/office/powerpoint/2010/main" val="1527589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55ECC-221D-C77C-70D4-B69B505C5E89}"/>
            </a:ext>
          </a:extLst>
        </p:cNvPr>
        <p:cNvGrpSpPr/>
        <p:nvPr/>
      </p:nvGrpSpPr>
      <p:grpSpPr>
        <a:xfrm>
          <a:off x="0" y="0"/>
          <a:ext cx="0" cy="0"/>
          <a:chOff x="0" y="0"/>
          <a:chExt cx="0" cy="0"/>
        </a:xfrm>
      </p:grpSpPr>
      <p:pic>
        <p:nvPicPr>
          <p:cNvPr id="14" name="Marcador de posición de imagen 7">
            <a:extLst>
              <a:ext uri="{FF2B5EF4-FFF2-40B4-BE49-F238E27FC236}">
                <a16:creationId xmlns:a16="http://schemas.microsoft.com/office/drawing/2014/main" id="{DC338795-648D-6713-4784-E1388C4ADB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435485" y="3088283"/>
            <a:ext cx="6858000" cy="678780"/>
          </a:xfrm>
          <a:prstGeom prst="rect">
            <a:avLst/>
          </a:prstGeom>
        </p:spPr>
      </p:pic>
      <p:sp>
        <p:nvSpPr>
          <p:cNvPr id="4" name="Brand Perspective">
            <a:extLst>
              <a:ext uri="{FF2B5EF4-FFF2-40B4-BE49-F238E27FC236}">
                <a16:creationId xmlns:a16="http://schemas.microsoft.com/office/drawing/2014/main" id="{7D3F3307-9363-CD4E-803E-ED26DB3AD124}"/>
              </a:ext>
            </a:extLst>
          </p:cNvPr>
          <p:cNvSpPr txBox="1"/>
          <p:nvPr/>
        </p:nvSpPr>
        <p:spPr>
          <a:xfrm>
            <a:off x="371464" y="263174"/>
            <a:ext cx="11153632" cy="5437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t">
            <a:spAutoFit/>
          </a:bodyPr>
          <a:lstStyle>
            <a:lvl1pPr algn="l" defTabSz="914400">
              <a:lnSpc>
                <a:spcPct val="100000"/>
              </a:lnSpc>
              <a:defRPr sz="3200">
                <a:solidFill>
                  <a:srgbClr val="F26722"/>
                </a:solidFill>
              </a:defRPr>
            </a:lvl1pPr>
          </a:lstStyle>
          <a:p>
            <a:r>
              <a:rPr lang="en-US" dirty="0">
                <a:solidFill>
                  <a:schemeClr val="tx1"/>
                </a:solidFill>
                <a:latin typeface="Lato Black" panose="020F0A02020204030203" pitchFamily="34" charset="0"/>
              </a:rPr>
              <a:t>The many moving parts of a retail marketing ecosystem</a:t>
            </a:r>
            <a:endParaRPr dirty="0">
              <a:solidFill>
                <a:schemeClr val="tx1"/>
              </a:solidFill>
              <a:latin typeface="Lato Black" panose="020F0A02020204030203" pitchFamily="34" charset="0"/>
            </a:endParaRPr>
          </a:p>
        </p:txBody>
      </p:sp>
      <p:sp>
        <p:nvSpPr>
          <p:cNvPr id="5" name="In-store…">
            <a:extLst>
              <a:ext uri="{FF2B5EF4-FFF2-40B4-BE49-F238E27FC236}">
                <a16:creationId xmlns:a16="http://schemas.microsoft.com/office/drawing/2014/main" id="{5846A69D-920D-A4B2-781A-B860E0342ED5}"/>
              </a:ext>
            </a:extLst>
          </p:cNvPr>
          <p:cNvSpPr txBox="1"/>
          <p:nvPr/>
        </p:nvSpPr>
        <p:spPr>
          <a:xfrm>
            <a:off x="418208" y="1705231"/>
            <a:ext cx="3544044" cy="4390946"/>
          </a:xfrm>
          <a:prstGeom prst="rect">
            <a:avLst/>
          </a:prstGeom>
          <a:solidFill>
            <a:schemeClr val="bg2">
              <a:lumMod val="50000"/>
              <a:lumOff val="50000"/>
            </a:scheme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In-store</a:t>
            </a:r>
            <a:r>
              <a:rPr lang="en-GB" sz="1600" dirty="0"/>
              <a:t>/POS</a:t>
            </a:r>
            <a:endParaRPr sz="1600" dirty="0"/>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Onsite</a:t>
            </a:r>
            <a:r>
              <a:rPr lang="en-GB" sz="1600" dirty="0"/>
              <a:t>/</a:t>
            </a:r>
            <a:r>
              <a:rPr sz="1600" dirty="0"/>
              <a:t>Offsite</a:t>
            </a:r>
            <a:r>
              <a:rPr lang="en-GB" sz="1600" dirty="0"/>
              <a:t> inventory mgmt. &amp; monetisation</a:t>
            </a:r>
            <a:endParaRPr sz="1600" dirty="0"/>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Data Partnerships </a:t>
            </a:r>
            <a:r>
              <a:rPr lang="es-ES" sz="1600" dirty="0">
                <a:latin typeface="Lato" panose="020F0502020204030203" pitchFamily="34" charset="0"/>
                <a:ea typeface="+mn-ea"/>
                <a:cs typeface="+mn-cs"/>
                <a:sym typeface="Lato Regular"/>
              </a:rPr>
              <a:t>(Publishers, </a:t>
            </a:r>
            <a:r>
              <a:rPr sz="1600" dirty="0">
                <a:latin typeface="Lato" panose="020F0502020204030203" pitchFamily="34" charset="0"/>
                <a:ea typeface="+mn-ea"/>
                <a:cs typeface="+mn-cs"/>
                <a:sym typeface="Lato Regular"/>
              </a:rPr>
              <a:t>Retail, Loyalty, Content)</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Loyalty Program</a:t>
            </a:r>
            <a:r>
              <a:rPr lang="en-GB" sz="1600" dirty="0"/>
              <a:t>s</a:t>
            </a:r>
            <a:endParaRPr sz="1600" dirty="0"/>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Data Privacy Management/Control</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Go-To-Market Strategy</a:t>
            </a:r>
            <a:endParaRPr lang="en-GB" sz="1600" dirty="0"/>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t>Sales enablement</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t>Media trafficking/trading</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t>Data insights/platforms</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t>Measurement for all stakeholders</a:t>
            </a:r>
            <a:endParaRPr sz="1600" dirty="0"/>
          </a:p>
        </p:txBody>
      </p:sp>
      <p:cxnSp>
        <p:nvCxnSpPr>
          <p:cNvPr id="7" name="Conector recto 6">
            <a:extLst>
              <a:ext uri="{FF2B5EF4-FFF2-40B4-BE49-F238E27FC236}">
                <a16:creationId xmlns:a16="http://schemas.microsoft.com/office/drawing/2014/main" id="{E2CD1215-06C4-26BA-475C-BAA8412468D9}"/>
              </a:ext>
            </a:extLst>
          </p:cNvPr>
          <p:cNvCxnSpPr/>
          <p:nvPr/>
        </p:nvCxnSpPr>
        <p:spPr>
          <a:xfrm>
            <a:off x="0" y="1036308"/>
            <a:ext cx="115922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rade Budgets vs Media Budgets (brand, e-comm, performance)…">
            <a:extLst>
              <a:ext uri="{FF2B5EF4-FFF2-40B4-BE49-F238E27FC236}">
                <a16:creationId xmlns:a16="http://schemas.microsoft.com/office/drawing/2014/main" id="{70DCB240-8752-5340-A1DD-8E8170356552}"/>
              </a:ext>
            </a:extLst>
          </p:cNvPr>
          <p:cNvSpPr txBox="1"/>
          <p:nvPr/>
        </p:nvSpPr>
        <p:spPr>
          <a:xfrm>
            <a:off x="4210148" y="1694672"/>
            <a:ext cx="3454327" cy="4821833"/>
          </a:xfrm>
          <a:prstGeom prst="rect">
            <a:avLst/>
          </a:prstGeom>
          <a:solidFill>
            <a:schemeClr val="bg2">
              <a:lumMod val="75000"/>
              <a:lumOff val="25000"/>
            </a:scheme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Trade Budgets vs Media Budgets </a:t>
            </a:r>
            <a:r>
              <a:rPr sz="1600" dirty="0">
                <a:latin typeface="Lato" panose="020F0502020204030203" pitchFamily="34" charset="0"/>
                <a:ea typeface="+mn-ea"/>
                <a:cs typeface="+mn-cs"/>
                <a:sym typeface="Lato Regular"/>
              </a:rPr>
              <a:t>(brand, e-comm, performance)</a:t>
            </a:r>
            <a:endParaRPr lang="en-US" sz="1600" dirty="0">
              <a:latin typeface="Lato" panose="020F0502020204030203" pitchFamily="34" charset="0"/>
              <a:ea typeface="+mn-ea"/>
              <a:cs typeface="+mn-cs"/>
              <a:sym typeface="Lato Regular"/>
            </a:endParaRP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US" sz="1600" dirty="0"/>
              <a:t>JBP</a:t>
            </a:r>
            <a:r>
              <a:rPr lang="en-US" sz="1600" i="1" dirty="0"/>
              <a:t> </a:t>
            </a:r>
            <a:r>
              <a:rPr lang="en-US" sz="1600" dirty="0"/>
              <a:t>Strategy and Execution</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US" sz="1600" dirty="0">
                <a:latin typeface="Lato" panose="020F0502020204030203" pitchFamily="34" charset="0"/>
                <a:ea typeface="+mn-ea"/>
                <a:cs typeface="+mn-cs"/>
                <a:sym typeface="Lato Regular"/>
              </a:rPr>
              <a:t>Brand, content and creat</a:t>
            </a:r>
            <a:r>
              <a:rPr lang="en-US" sz="1600" dirty="0">
                <a:sym typeface="Lato Regular"/>
              </a:rPr>
              <a:t>ive strategy &amp; execution</a:t>
            </a:r>
            <a:endParaRPr sz="1600" dirty="0">
              <a:latin typeface="Lato" panose="020F0502020204030203" pitchFamily="34" charset="0"/>
              <a:ea typeface="+mn-ea"/>
              <a:cs typeface="+mn-cs"/>
              <a:sym typeface="Lato Regular"/>
            </a:endParaRP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s-ES" sz="1600" dirty="0">
                <a:sym typeface="Lato Regular"/>
              </a:rPr>
              <a:t>Omnichannel measurement &amp; full funnel MMM</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s-ES" sz="1600" dirty="0">
                <a:sym typeface="Lato Regular"/>
              </a:rPr>
              <a:t>Customer data usage and integrated 2PD strategies</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s-ES" sz="1600" dirty="0">
                <a:sym typeface="Lato Regular"/>
              </a:rPr>
              <a:t>Data insights across all customer touchpoints and engagement</a:t>
            </a:r>
            <a:endParaRPr lang="es-ES" sz="1600" dirty="0">
              <a:latin typeface="Lato" panose="020F0502020204030203" pitchFamily="34" charset="0"/>
              <a:ea typeface="+mn-ea"/>
              <a:cs typeface="+mn-cs"/>
              <a:sym typeface="Lato Regular"/>
            </a:endParaRP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Standardization of Offering vs Innovation &amp; Differentiation</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Change in Relationship with </a:t>
            </a:r>
            <a:r>
              <a:rPr lang="en-GB" sz="1600" dirty="0"/>
              <a:t>Brands</a:t>
            </a:r>
            <a:r>
              <a:rPr sz="1600" dirty="0"/>
              <a:t> as both Buyer &amp; Seller</a:t>
            </a:r>
            <a:endParaRPr sz="1600" dirty="0">
              <a:latin typeface="Lato" panose="020F0502020204030203" pitchFamily="34" charset="0"/>
              <a:ea typeface="+mn-ea"/>
              <a:cs typeface="+mn-cs"/>
              <a:sym typeface="Lato Regular"/>
            </a:endParaRPr>
          </a:p>
        </p:txBody>
      </p:sp>
      <p:sp>
        <p:nvSpPr>
          <p:cNvPr id="6" name="TextBox 5">
            <a:extLst>
              <a:ext uri="{FF2B5EF4-FFF2-40B4-BE49-F238E27FC236}">
                <a16:creationId xmlns:a16="http://schemas.microsoft.com/office/drawing/2014/main" id="{86C21394-0E9B-2676-1EE4-E039A1A648DE}"/>
              </a:ext>
            </a:extLst>
          </p:cNvPr>
          <p:cNvSpPr txBox="1"/>
          <p:nvPr/>
        </p:nvSpPr>
        <p:spPr>
          <a:xfrm>
            <a:off x="418208" y="1176968"/>
            <a:ext cx="3544044" cy="369332"/>
          </a:xfrm>
          <a:prstGeom prst="rect">
            <a:avLst/>
          </a:prstGeom>
          <a:solidFill>
            <a:schemeClr val="bg2">
              <a:lumMod val="50000"/>
              <a:lumOff val="50000"/>
            </a:schemeClr>
          </a:solidFill>
        </p:spPr>
        <p:txBody>
          <a:bodyPr wrap="square" rtlCol="0">
            <a:spAutoFit/>
          </a:bodyPr>
          <a:lstStyle/>
          <a:p>
            <a:pPr algn="ctr"/>
            <a:r>
              <a:rPr lang="en-US" dirty="0">
                <a:latin typeface="Lato" panose="020F0502020204030203" pitchFamily="34" charset="0"/>
              </a:rPr>
              <a:t>Retailers</a:t>
            </a:r>
          </a:p>
        </p:txBody>
      </p:sp>
      <p:sp>
        <p:nvSpPr>
          <p:cNvPr id="13" name="TextBox 12">
            <a:extLst>
              <a:ext uri="{FF2B5EF4-FFF2-40B4-BE49-F238E27FC236}">
                <a16:creationId xmlns:a16="http://schemas.microsoft.com/office/drawing/2014/main" id="{0D86ED5F-3F07-8C8B-4337-6B4679CB46B1}"/>
              </a:ext>
            </a:extLst>
          </p:cNvPr>
          <p:cNvSpPr txBox="1"/>
          <p:nvPr/>
        </p:nvSpPr>
        <p:spPr>
          <a:xfrm>
            <a:off x="4191153" y="1188194"/>
            <a:ext cx="3473322" cy="369332"/>
          </a:xfrm>
          <a:prstGeom prst="rect">
            <a:avLst/>
          </a:prstGeom>
          <a:solidFill>
            <a:schemeClr val="bg2">
              <a:lumMod val="75000"/>
              <a:lumOff val="25000"/>
            </a:schemeClr>
          </a:solidFill>
        </p:spPr>
        <p:txBody>
          <a:bodyPr wrap="square" rtlCol="0">
            <a:spAutoFit/>
          </a:bodyPr>
          <a:lstStyle/>
          <a:p>
            <a:pPr algn="ctr"/>
            <a:r>
              <a:rPr lang="en-US" dirty="0">
                <a:latin typeface="Lato" panose="020F0502020204030203" pitchFamily="34" charset="0"/>
              </a:rPr>
              <a:t>Brands</a:t>
            </a:r>
          </a:p>
        </p:txBody>
      </p:sp>
      <p:sp>
        <p:nvSpPr>
          <p:cNvPr id="2" name="Trade Budgets vs Media Budgets (brand, e-comm, performance)…">
            <a:extLst>
              <a:ext uri="{FF2B5EF4-FFF2-40B4-BE49-F238E27FC236}">
                <a16:creationId xmlns:a16="http://schemas.microsoft.com/office/drawing/2014/main" id="{D110743F-7D67-BA4C-DBE6-B849C0050A97}"/>
              </a:ext>
            </a:extLst>
          </p:cNvPr>
          <p:cNvSpPr txBox="1"/>
          <p:nvPr/>
        </p:nvSpPr>
        <p:spPr>
          <a:xfrm>
            <a:off x="7944501" y="1694672"/>
            <a:ext cx="3454327" cy="4729500"/>
          </a:xfrm>
          <a:prstGeom prst="rect">
            <a:avLst/>
          </a:prstGeom>
          <a:solidFill>
            <a:schemeClr val="bg2">
              <a:lumMod val="90000"/>
              <a:lumOff val="10000"/>
            </a:scheme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sym typeface="Lato Regular"/>
              </a:rPr>
              <a:t>Onsite/Offsite inventory mgmt &amp; monetisation</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latin typeface="Lato" panose="020F0502020204030203" pitchFamily="34" charset="0"/>
                <a:ea typeface="+mn-ea"/>
                <a:cs typeface="+mn-cs"/>
                <a:sym typeface="Lato Regular"/>
              </a:rPr>
              <a:t>Integrated content </a:t>
            </a:r>
            <a:r>
              <a:rPr lang="en-GB" sz="1600" dirty="0">
                <a:sym typeface="Lato Regular"/>
              </a:rPr>
              <a:t>&amp;</a:t>
            </a:r>
            <a:r>
              <a:rPr lang="en-GB" sz="1600" dirty="0">
                <a:latin typeface="Lato" panose="020F0502020204030203" pitchFamily="34" charset="0"/>
                <a:ea typeface="+mn-ea"/>
                <a:cs typeface="+mn-cs"/>
                <a:sym typeface="Lato Regular"/>
              </a:rPr>
              <a:t> commerce offerings</a:t>
            </a:r>
            <a:endParaRPr sz="1600" dirty="0">
              <a:latin typeface="Lato" panose="020F0502020204030203" pitchFamily="34" charset="0"/>
              <a:ea typeface="+mn-ea"/>
              <a:cs typeface="+mn-cs"/>
              <a:sym typeface="Lato Regular"/>
            </a:endParaRP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t>Data Partnerships </a:t>
            </a:r>
            <a:r>
              <a:rPr lang="en-GB" sz="1600" i="1" dirty="0">
                <a:sym typeface="Lato Regular"/>
              </a:rPr>
              <a:t>(</a:t>
            </a:r>
            <a:r>
              <a:rPr lang="en-GB" sz="1600" dirty="0">
                <a:latin typeface="Lato" panose="020F0502020204030203" pitchFamily="34" charset="0"/>
                <a:ea typeface="+mn-ea"/>
                <a:cs typeface="+mn-cs"/>
                <a:sym typeface="Lato Regular"/>
              </a:rPr>
              <a:t> Retailers, Brands, E-Comm providers)</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t>Customer data monetisation</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t>Data Privacy Management/Control</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t>GTM Strategy &amp; Sales enablement</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t>Media trafficking/trading</a:t>
            </a:r>
            <a:endParaRPr lang="en-GB" sz="1600" i="1" dirty="0">
              <a:sym typeface="Lato Regular"/>
            </a:endParaRPr>
          </a:p>
          <a:p>
            <a:pPr marL="285750" indent="-285750">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latin typeface="Lato Bold"/>
                <a:cs typeface="Lato Bold"/>
                <a:sym typeface="Lato Regular"/>
              </a:rPr>
              <a:t>Data insights</a:t>
            </a:r>
          </a:p>
          <a:p>
            <a:pPr marL="285750" indent="-285750">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latin typeface="Lato Bold"/>
                <a:cs typeface="Lato Bold"/>
                <a:sym typeface="Lato Regular"/>
              </a:rPr>
              <a:t>Direct sold &amp; integrated partnerships</a:t>
            </a:r>
            <a:endParaRPr lang="en-GB" sz="1600" dirty="0">
              <a:latin typeface="Lato Bold"/>
              <a:cs typeface="Lato Bold"/>
            </a:endParaRPr>
          </a:p>
        </p:txBody>
      </p:sp>
      <p:sp>
        <p:nvSpPr>
          <p:cNvPr id="9" name="TextBox 8">
            <a:extLst>
              <a:ext uri="{FF2B5EF4-FFF2-40B4-BE49-F238E27FC236}">
                <a16:creationId xmlns:a16="http://schemas.microsoft.com/office/drawing/2014/main" id="{3136EE3A-E626-66EE-A2A8-A00B9806F554}"/>
              </a:ext>
            </a:extLst>
          </p:cNvPr>
          <p:cNvSpPr txBox="1"/>
          <p:nvPr/>
        </p:nvSpPr>
        <p:spPr>
          <a:xfrm>
            <a:off x="7925506" y="1176968"/>
            <a:ext cx="3473322" cy="369332"/>
          </a:xfrm>
          <a:prstGeom prst="rect">
            <a:avLst/>
          </a:prstGeom>
          <a:solidFill>
            <a:schemeClr val="bg2">
              <a:lumMod val="90000"/>
              <a:lumOff val="10000"/>
            </a:schemeClr>
          </a:solidFill>
        </p:spPr>
        <p:txBody>
          <a:bodyPr wrap="square" rtlCol="0">
            <a:spAutoFit/>
          </a:bodyPr>
          <a:lstStyle/>
          <a:p>
            <a:pPr algn="ctr"/>
            <a:r>
              <a:rPr lang="en-US" dirty="0">
                <a:latin typeface="Lato" panose="020F0502020204030203" pitchFamily="34" charset="0"/>
              </a:rPr>
              <a:t>Publishers</a:t>
            </a:r>
          </a:p>
        </p:txBody>
      </p:sp>
      <p:sp>
        <p:nvSpPr>
          <p:cNvPr id="15" name="Marcador de número de diapositiva 5">
            <a:extLst>
              <a:ext uri="{FF2B5EF4-FFF2-40B4-BE49-F238E27FC236}">
                <a16:creationId xmlns:a16="http://schemas.microsoft.com/office/drawing/2014/main" id="{D54C69C3-1165-404E-0A0E-3908BB82801A}"/>
              </a:ext>
            </a:extLst>
          </p:cNvPr>
          <p:cNvSpPr txBox="1">
            <a:spLocks/>
          </p:cNvSpPr>
          <p:nvPr/>
        </p:nvSpPr>
        <p:spPr>
          <a:xfrm>
            <a:off x="11520399" y="6186965"/>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674758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9B696-2730-8E5C-B829-DC7D9E9AD7A8}"/>
            </a:ext>
          </a:extLst>
        </p:cNvPr>
        <p:cNvGrpSpPr/>
        <p:nvPr/>
      </p:nvGrpSpPr>
      <p:grpSpPr>
        <a:xfrm>
          <a:off x="0" y="0"/>
          <a:ext cx="0" cy="0"/>
          <a:chOff x="0" y="0"/>
          <a:chExt cx="0" cy="0"/>
        </a:xfrm>
      </p:grpSpPr>
      <p:pic>
        <p:nvPicPr>
          <p:cNvPr id="14" name="Marcador de posición de imagen 7">
            <a:extLst>
              <a:ext uri="{FF2B5EF4-FFF2-40B4-BE49-F238E27FC236}">
                <a16:creationId xmlns:a16="http://schemas.microsoft.com/office/drawing/2014/main" id="{10997538-850E-09C5-BAB2-E68454210C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435485" y="3088283"/>
            <a:ext cx="6858000" cy="678780"/>
          </a:xfrm>
          <a:prstGeom prst="rect">
            <a:avLst/>
          </a:prstGeom>
        </p:spPr>
      </p:pic>
      <p:sp>
        <p:nvSpPr>
          <p:cNvPr id="4" name="Brand Perspective">
            <a:extLst>
              <a:ext uri="{FF2B5EF4-FFF2-40B4-BE49-F238E27FC236}">
                <a16:creationId xmlns:a16="http://schemas.microsoft.com/office/drawing/2014/main" id="{AE4083A3-9E16-E0B6-0091-8816547E7173}"/>
              </a:ext>
            </a:extLst>
          </p:cNvPr>
          <p:cNvSpPr txBox="1"/>
          <p:nvPr/>
        </p:nvSpPr>
        <p:spPr>
          <a:xfrm>
            <a:off x="371464" y="263174"/>
            <a:ext cx="11153632" cy="5437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t">
            <a:spAutoFit/>
          </a:bodyPr>
          <a:lstStyle>
            <a:lvl1pPr algn="l" defTabSz="914400">
              <a:lnSpc>
                <a:spcPct val="100000"/>
              </a:lnSpc>
              <a:defRPr sz="3200">
                <a:solidFill>
                  <a:srgbClr val="F26722"/>
                </a:solidFill>
              </a:defRPr>
            </a:lvl1pPr>
          </a:lstStyle>
          <a:p>
            <a:r>
              <a:rPr lang="en-US" dirty="0">
                <a:solidFill>
                  <a:schemeClr val="tx1"/>
                </a:solidFill>
                <a:latin typeface="Lato Black" panose="020F0A02020204030203" pitchFamily="34" charset="0"/>
              </a:rPr>
              <a:t>The many moving parts of a retail marketing ecosystem</a:t>
            </a:r>
            <a:endParaRPr dirty="0">
              <a:solidFill>
                <a:schemeClr val="tx1"/>
              </a:solidFill>
              <a:latin typeface="Lato Black" panose="020F0A02020204030203" pitchFamily="34" charset="0"/>
            </a:endParaRPr>
          </a:p>
        </p:txBody>
      </p:sp>
      <p:sp>
        <p:nvSpPr>
          <p:cNvPr id="5" name="In-store…">
            <a:extLst>
              <a:ext uri="{FF2B5EF4-FFF2-40B4-BE49-F238E27FC236}">
                <a16:creationId xmlns:a16="http://schemas.microsoft.com/office/drawing/2014/main" id="{BAC43467-8226-30E3-E3D5-87D4FDDC2A66}"/>
              </a:ext>
            </a:extLst>
          </p:cNvPr>
          <p:cNvSpPr txBox="1"/>
          <p:nvPr/>
        </p:nvSpPr>
        <p:spPr>
          <a:xfrm>
            <a:off x="418208" y="1705231"/>
            <a:ext cx="3544044" cy="4390946"/>
          </a:xfrm>
          <a:prstGeom prst="rect">
            <a:avLst/>
          </a:prstGeom>
          <a:solidFill>
            <a:schemeClr val="bg2">
              <a:lumMod val="50000"/>
              <a:lumOff val="50000"/>
            </a:scheme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In-store</a:t>
            </a:r>
            <a:r>
              <a:rPr lang="en-GB" sz="1600" dirty="0"/>
              <a:t>/POS</a:t>
            </a:r>
            <a:endParaRPr sz="1600" dirty="0"/>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solidFill>
                  <a:schemeClr val="accent2"/>
                </a:solidFill>
              </a:rPr>
              <a:t>Onsite</a:t>
            </a:r>
            <a:r>
              <a:rPr lang="en-GB" sz="1600" dirty="0">
                <a:solidFill>
                  <a:schemeClr val="accent2"/>
                </a:solidFill>
              </a:rPr>
              <a:t>/</a:t>
            </a:r>
            <a:r>
              <a:rPr sz="1600" dirty="0">
                <a:solidFill>
                  <a:schemeClr val="accent2"/>
                </a:solidFill>
              </a:rPr>
              <a:t>Offsite</a:t>
            </a:r>
            <a:r>
              <a:rPr lang="en-GB" sz="1600" dirty="0">
                <a:solidFill>
                  <a:schemeClr val="accent2"/>
                </a:solidFill>
              </a:rPr>
              <a:t> inventory mgmt. &amp; monetisation</a:t>
            </a:r>
            <a:endParaRPr sz="1600" dirty="0">
              <a:solidFill>
                <a:schemeClr val="accent2"/>
              </a:solidFill>
            </a:endParaRP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solidFill>
                  <a:schemeClr val="accent2"/>
                </a:solidFill>
              </a:rPr>
              <a:t>Data Partnerships </a:t>
            </a:r>
            <a:r>
              <a:rPr lang="es-ES" sz="1600" dirty="0">
                <a:solidFill>
                  <a:schemeClr val="accent2"/>
                </a:solidFill>
                <a:latin typeface="Lato" panose="020F0502020204030203" pitchFamily="34" charset="0"/>
                <a:ea typeface="+mn-ea"/>
                <a:cs typeface="+mn-cs"/>
                <a:sym typeface="Lato Regular"/>
              </a:rPr>
              <a:t>(Publishers, </a:t>
            </a:r>
            <a:r>
              <a:rPr sz="1600" dirty="0">
                <a:solidFill>
                  <a:schemeClr val="accent2"/>
                </a:solidFill>
                <a:latin typeface="Lato" panose="020F0502020204030203" pitchFamily="34" charset="0"/>
                <a:ea typeface="+mn-ea"/>
                <a:cs typeface="+mn-cs"/>
                <a:sym typeface="Lato Regular"/>
              </a:rPr>
              <a:t>Retail, Loyalty, Content)</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Loyalty Program</a:t>
            </a:r>
            <a:r>
              <a:rPr lang="en-GB" sz="1600" dirty="0"/>
              <a:t>s</a:t>
            </a:r>
            <a:endParaRPr sz="1600" dirty="0"/>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solidFill>
                  <a:schemeClr val="accent2"/>
                </a:solidFill>
              </a:rPr>
              <a:t>Data Privacy Management/Control</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solidFill>
                  <a:schemeClr val="accent2"/>
                </a:solidFill>
              </a:rPr>
              <a:t>GTM Strategy &amp; Sales enablement</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solidFill>
                  <a:schemeClr val="accent2"/>
                </a:solidFill>
              </a:rPr>
              <a:t>Media trafficking/trading</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solidFill>
                  <a:schemeClr val="accent2"/>
                </a:solidFill>
              </a:rPr>
              <a:t>Data insights/platforms</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t>Measurement for all stakeholders</a:t>
            </a:r>
          </a:p>
          <a:p>
            <a:pPr marL="285750" indent="-285750">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US" sz="1600" dirty="0">
                <a:solidFill>
                  <a:schemeClr val="accent2"/>
                </a:solidFill>
              </a:rPr>
              <a:t>JBP</a:t>
            </a:r>
            <a:r>
              <a:rPr lang="en-US" sz="1600" i="1" dirty="0">
                <a:solidFill>
                  <a:schemeClr val="accent2"/>
                </a:solidFill>
              </a:rPr>
              <a:t> </a:t>
            </a:r>
            <a:r>
              <a:rPr lang="en-US" sz="1600" dirty="0">
                <a:solidFill>
                  <a:schemeClr val="accent2"/>
                </a:solidFill>
              </a:rPr>
              <a:t>Strategy and Execution</a:t>
            </a:r>
          </a:p>
        </p:txBody>
      </p:sp>
      <p:cxnSp>
        <p:nvCxnSpPr>
          <p:cNvPr id="7" name="Conector recto 6">
            <a:extLst>
              <a:ext uri="{FF2B5EF4-FFF2-40B4-BE49-F238E27FC236}">
                <a16:creationId xmlns:a16="http://schemas.microsoft.com/office/drawing/2014/main" id="{F1E78787-8DC5-616B-0EF5-426CD2DEB69A}"/>
              </a:ext>
            </a:extLst>
          </p:cNvPr>
          <p:cNvCxnSpPr/>
          <p:nvPr/>
        </p:nvCxnSpPr>
        <p:spPr>
          <a:xfrm>
            <a:off x="0" y="1036308"/>
            <a:ext cx="115922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rade Budgets vs Media Budgets (brand, e-comm, performance)…">
            <a:extLst>
              <a:ext uri="{FF2B5EF4-FFF2-40B4-BE49-F238E27FC236}">
                <a16:creationId xmlns:a16="http://schemas.microsoft.com/office/drawing/2014/main" id="{E779A070-60DF-DFEE-D112-8E0A4E1C542C}"/>
              </a:ext>
            </a:extLst>
          </p:cNvPr>
          <p:cNvSpPr txBox="1"/>
          <p:nvPr/>
        </p:nvSpPr>
        <p:spPr>
          <a:xfrm>
            <a:off x="4210148" y="1694672"/>
            <a:ext cx="3454327" cy="4175502"/>
          </a:xfrm>
          <a:prstGeom prst="rect">
            <a:avLst/>
          </a:prstGeom>
          <a:solidFill>
            <a:schemeClr val="bg2">
              <a:lumMod val="75000"/>
              <a:lumOff val="25000"/>
            </a:scheme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Trade Budgets vs Media Budgets </a:t>
            </a:r>
            <a:r>
              <a:rPr sz="1600" dirty="0">
                <a:latin typeface="Lato" panose="020F0502020204030203" pitchFamily="34" charset="0"/>
                <a:ea typeface="+mn-ea"/>
                <a:cs typeface="+mn-cs"/>
                <a:sym typeface="Lato Regular"/>
              </a:rPr>
              <a:t>(brand, e-comm, performance)</a:t>
            </a:r>
            <a:endParaRPr lang="en-US" sz="1600" dirty="0">
              <a:latin typeface="Lato" panose="020F0502020204030203" pitchFamily="34" charset="0"/>
              <a:ea typeface="+mn-ea"/>
              <a:cs typeface="+mn-cs"/>
              <a:sym typeface="Lato Regular"/>
            </a:endParaRP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US" sz="1600" dirty="0">
                <a:solidFill>
                  <a:schemeClr val="accent2"/>
                </a:solidFill>
              </a:rPr>
              <a:t>JBP</a:t>
            </a:r>
            <a:r>
              <a:rPr lang="en-US" sz="1600" i="1" dirty="0">
                <a:solidFill>
                  <a:schemeClr val="accent2"/>
                </a:solidFill>
              </a:rPr>
              <a:t> </a:t>
            </a:r>
            <a:r>
              <a:rPr lang="en-US" sz="1600" dirty="0">
                <a:solidFill>
                  <a:schemeClr val="accent2"/>
                </a:solidFill>
              </a:rPr>
              <a:t>Strategy and Execution</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US" sz="1600" dirty="0">
                <a:latin typeface="Lato" panose="020F0502020204030203" pitchFamily="34" charset="0"/>
                <a:ea typeface="+mn-ea"/>
                <a:cs typeface="+mn-cs"/>
                <a:sym typeface="Lato Regular"/>
              </a:rPr>
              <a:t>Brand, content and creat</a:t>
            </a:r>
            <a:r>
              <a:rPr lang="en-US" sz="1600" dirty="0">
                <a:sym typeface="Lato Regular"/>
              </a:rPr>
              <a:t>ive strategy &amp; execution</a:t>
            </a:r>
            <a:endParaRPr sz="1600" dirty="0">
              <a:latin typeface="Lato" panose="020F0502020204030203" pitchFamily="34" charset="0"/>
              <a:ea typeface="+mn-ea"/>
              <a:cs typeface="+mn-cs"/>
              <a:sym typeface="Lato Regular"/>
            </a:endParaRP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s-ES" sz="1600" dirty="0">
                <a:sym typeface="Lato Regular"/>
              </a:rPr>
              <a:t>Omnichannel measurement &amp; full funnel MMM</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s-ES" sz="1600" dirty="0">
                <a:solidFill>
                  <a:schemeClr val="accent2"/>
                </a:solidFill>
                <a:sym typeface="Lato Regular"/>
              </a:rPr>
              <a:t>Customer data usage and integrated 2PD strategies</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s-ES" sz="1600" dirty="0">
                <a:solidFill>
                  <a:schemeClr val="accent2"/>
                </a:solidFill>
                <a:sym typeface="Lato Regular"/>
              </a:rPr>
              <a:t>Data insights across all customer touchpoints and engagement</a:t>
            </a:r>
            <a:endParaRPr lang="es-ES" sz="1600" dirty="0">
              <a:solidFill>
                <a:schemeClr val="accent2"/>
              </a:solidFill>
              <a:latin typeface="Lato" panose="020F0502020204030203" pitchFamily="34" charset="0"/>
              <a:ea typeface="+mn-ea"/>
              <a:cs typeface="+mn-cs"/>
              <a:sym typeface="Lato Regular"/>
            </a:endParaRP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sz="1600" dirty="0"/>
              <a:t>Standardization of Offering vs Innovation &amp; Differentiation</a:t>
            </a:r>
            <a:endParaRPr lang="en-GB" sz="1600" dirty="0"/>
          </a:p>
        </p:txBody>
      </p:sp>
      <p:sp>
        <p:nvSpPr>
          <p:cNvPr id="6" name="TextBox 5">
            <a:extLst>
              <a:ext uri="{FF2B5EF4-FFF2-40B4-BE49-F238E27FC236}">
                <a16:creationId xmlns:a16="http://schemas.microsoft.com/office/drawing/2014/main" id="{1A764652-A2A9-D015-AF21-564F1364BDA7}"/>
              </a:ext>
            </a:extLst>
          </p:cNvPr>
          <p:cNvSpPr txBox="1"/>
          <p:nvPr/>
        </p:nvSpPr>
        <p:spPr>
          <a:xfrm>
            <a:off x="418208" y="1176968"/>
            <a:ext cx="3544044" cy="369332"/>
          </a:xfrm>
          <a:prstGeom prst="rect">
            <a:avLst/>
          </a:prstGeom>
          <a:solidFill>
            <a:schemeClr val="bg2">
              <a:lumMod val="50000"/>
              <a:lumOff val="50000"/>
            </a:schemeClr>
          </a:solidFill>
        </p:spPr>
        <p:txBody>
          <a:bodyPr wrap="square" rtlCol="0">
            <a:spAutoFit/>
          </a:bodyPr>
          <a:lstStyle/>
          <a:p>
            <a:pPr algn="ctr"/>
            <a:r>
              <a:rPr lang="en-US" dirty="0">
                <a:latin typeface="Lato" panose="020F0502020204030203" pitchFamily="34" charset="0"/>
              </a:rPr>
              <a:t>Retailers</a:t>
            </a:r>
          </a:p>
        </p:txBody>
      </p:sp>
      <p:sp>
        <p:nvSpPr>
          <p:cNvPr id="13" name="TextBox 12">
            <a:extLst>
              <a:ext uri="{FF2B5EF4-FFF2-40B4-BE49-F238E27FC236}">
                <a16:creationId xmlns:a16="http://schemas.microsoft.com/office/drawing/2014/main" id="{03EC80E1-D244-65D4-F608-E30043A3D2D5}"/>
              </a:ext>
            </a:extLst>
          </p:cNvPr>
          <p:cNvSpPr txBox="1"/>
          <p:nvPr/>
        </p:nvSpPr>
        <p:spPr>
          <a:xfrm>
            <a:off x="4191153" y="1188194"/>
            <a:ext cx="3473322" cy="369332"/>
          </a:xfrm>
          <a:prstGeom prst="rect">
            <a:avLst/>
          </a:prstGeom>
          <a:solidFill>
            <a:schemeClr val="bg2">
              <a:lumMod val="75000"/>
              <a:lumOff val="25000"/>
            </a:schemeClr>
          </a:solidFill>
        </p:spPr>
        <p:txBody>
          <a:bodyPr wrap="square" rtlCol="0">
            <a:spAutoFit/>
          </a:bodyPr>
          <a:lstStyle/>
          <a:p>
            <a:pPr algn="ctr"/>
            <a:r>
              <a:rPr lang="en-US" dirty="0">
                <a:latin typeface="Lato" panose="020F0502020204030203" pitchFamily="34" charset="0"/>
              </a:rPr>
              <a:t>Brands</a:t>
            </a:r>
          </a:p>
        </p:txBody>
      </p:sp>
      <p:sp>
        <p:nvSpPr>
          <p:cNvPr id="2" name="Trade Budgets vs Media Budgets (brand, e-comm, performance)…">
            <a:extLst>
              <a:ext uri="{FF2B5EF4-FFF2-40B4-BE49-F238E27FC236}">
                <a16:creationId xmlns:a16="http://schemas.microsoft.com/office/drawing/2014/main" id="{F8764F0A-B136-888D-E3D4-D6C59BC63474}"/>
              </a:ext>
            </a:extLst>
          </p:cNvPr>
          <p:cNvSpPr txBox="1"/>
          <p:nvPr/>
        </p:nvSpPr>
        <p:spPr>
          <a:xfrm>
            <a:off x="7944501" y="1694672"/>
            <a:ext cx="3454327" cy="4729500"/>
          </a:xfrm>
          <a:prstGeom prst="rect">
            <a:avLst/>
          </a:prstGeom>
          <a:solidFill>
            <a:schemeClr val="bg2">
              <a:lumMod val="90000"/>
              <a:lumOff val="10000"/>
            </a:scheme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solidFill>
                  <a:schemeClr val="accent2"/>
                </a:solidFill>
                <a:sym typeface="Lato Regular"/>
              </a:rPr>
              <a:t>Onsite/Offsite inventory mgmt &amp; monetisation</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latin typeface="Lato" panose="020F0502020204030203" pitchFamily="34" charset="0"/>
                <a:ea typeface="+mn-ea"/>
                <a:cs typeface="+mn-cs"/>
                <a:sym typeface="Lato Regular"/>
              </a:rPr>
              <a:t>Integrated content </a:t>
            </a:r>
            <a:r>
              <a:rPr lang="en-GB" sz="1600" dirty="0">
                <a:sym typeface="Lato Regular"/>
              </a:rPr>
              <a:t>&amp;</a:t>
            </a:r>
            <a:r>
              <a:rPr lang="en-GB" sz="1600" dirty="0">
                <a:latin typeface="Lato" panose="020F0502020204030203" pitchFamily="34" charset="0"/>
                <a:ea typeface="+mn-ea"/>
                <a:cs typeface="+mn-cs"/>
                <a:sym typeface="Lato Regular"/>
              </a:rPr>
              <a:t> commerce offerings</a:t>
            </a:r>
            <a:endParaRPr sz="1600" dirty="0">
              <a:latin typeface="Lato" panose="020F0502020204030203" pitchFamily="34" charset="0"/>
              <a:ea typeface="+mn-ea"/>
              <a:cs typeface="+mn-cs"/>
              <a:sym typeface="Lato Regular"/>
            </a:endParaRP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solidFill>
                  <a:schemeClr val="accent2"/>
                </a:solidFill>
              </a:rPr>
              <a:t>Data Partnerships </a:t>
            </a:r>
            <a:r>
              <a:rPr lang="en-GB" sz="1600" i="1" dirty="0">
                <a:solidFill>
                  <a:schemeClr val="accent2"/>
                </a:solidFill>
                <a:sym typeface="Lato Regular"/>
              </a:rPr>
              <a:t>(</a:t>
            </a:r>
            <a:r>
              <a:rPr lang="en-GB" sz="1600" dirty="0">
                <a:solidFill>
                  <a:schemeClr val="accent2"/>
                </a:solidFill>
                <a:latin typeface="Lato" panose="020F0502020204030203" pitchFamily="34" charset="0"/>
                <a:ea typeface="+mn-ea"/>
                <a:cs typeface="+mn-cs"/>
                <a:sym typeface="Lato Regular"/>
              </a:rPr>
              <a:t> Retailers, Brands, E-Comm providers)</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t>Customer data monetisation</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solidFill>
                  <a:schemeClr val="accent2"/>
                </a:solidFill>
              </a:rPr>
              <a:t>Data Privacy Management/Control</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solidFill>
                  <a:schemeClr val="accent2"/>
                </a:solidFill>
              </a:rPr>
              <a:t>GTM Strategy &amp; Sales enablement</a:t>
            </a:r>
          </a:p>
          <a:p>
            <a:pPr marL="285750" indent="-285750" algn="l">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solidFill>
                  <a:schemeClr val="accent2"/>
                </a:solidFill>
              </a:rPr>
              <a:t>Media trafficking/trading</a:t>
            </a:r>
            <a:endParaRPr lang="en-GB" sz="1600" i="1" dirty="0">
              <a:solidFill>
                <a:schemeClr val="accent2"/>
              </a:solidFill>
              <a:sym typeface="Lato Regular"/>
            </a:endParaRPr>
          </a:p>
          <a:p>
            <a:pPr marL="285750" indent="-285750">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solidFill>
                  <a:schemeClr val="accent2"/>
                </a:solidFill>
                <a:latin typeface="Lato Bold"/>
                <a:cs typeface="Lato Bold"/>
                <a:sym typeface="Lato Regular"/>
              </a:rPr>
              <a:t>Data insights</a:t>
            </a:r>
          </a:p>
          <a:p>
            <a:pPr marL="285750" indent="-285750">
              <a:spcBef>
                <a:spcPts val="12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sz="1600" dirty="0">
                <a:latin typeface="Lato Bold"/>
                <a:cs typeface="Lato Bold"/>
                <a:sym typeface="Lato Regular"/>
              </a:rPr>
              <a:t>Direct sold &amp; integrated partnerships</a:t>
            </a:r>
            <a:endParaRPr lang="en-GB" sz="1600" dirty="0">
              <a:latin typeface="Lato Bold"/>
              <a:cs typeface="Lato Bold"/>
            </a:endParaRPr>
          </a:p>
        </p:txBody>
      </p:sp>
      <p:sp>
        <p:nvSpPr>
          <p:cNvPr id="9" name="TextBox 8">
            <a:extLst>
              <a:ext uri="{FF2B5EF4-FFF2-40B4-BE49-F238E27FC236}">
                <a16:creationId xmlns:a16="http://schemas.microsoft.com/office/drawing/2014/main" id="{1D4FFA92-D9E2-6567-F5A4-D43FCEE09D09}"/>
              </a:ext>
            </a:extLst>
          </p:cNvPr>
          <p:cNvSpPr txBox="1"/>
          <p:nvPr/>
        </p:nvSpPr>
        <p:spPr>
          <a:xfrm>
            <a:off x="7925506" y="1176968"/>
            <a:ext cx="3473322" cy="369332"/>
          </a:xfrm>
          <a:prstGeom prst="rect">
            <a:avLst/>
          </a:prstGeom>
          <a:solidFill>
            <a:schemeClr val="bg2">
              <a:lumMod val="90000"/>
              <a:lumOff val="10000"/>
            </a:schemeClr>
          </a:solidFill>
        </p:spPr>
        <p:txBody>
          <a:bodyPr wrap="square" rtlCol="0">
            <a:spAutoFit/>
          </a:bodyPr>
          <a:lstStyle/>
          <a:p>
            <a:pPr algn="ctr"/>
            <a:r>
              <a:rPr lang="en-US" dirty="0">
                <a:latin typeface="Lato" panose="020F0502020204030203" pitchFamily="34" charset="0"/>
              </a:rPr>
              <a:t>Publishers</a:t>
            </a:r>
          </a:p>
        </p:txBody>
      </p:sp>
      <p:sp>
        <p:nvSpPr>
          <p:cNvPr id="15" name="Marcador de número de diapositiva 5">
            <a:extLst>
              <a:ext uri="{FF2B5EF4-FFF2-40B4-BE49-F238E27FC236}">
                <a16:creationId xmlns:a16="http://schemas.microsoft.com/office/drawing/2014/main" id="{7317B3F4-5D75-16A6-781A-28848DE9294C}"/>
              </a:ext>
            </a:extLst>
          </p:cNvPr>
          <p:cNvSpPr txBox="1">
            <a:spLocks/>
          </p:cNvSpPr>
          <p:nvPr/>
        </p:nvSpPr>
        <p:spPr>
          <a:xfrm>
            <a:off x="11520399" y="6186965"/>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1677512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a:extLst>
              <a:ext uri="{FF2B5EF4-FFF2-40B4-BE49-F238E27FC236}">
                <a16:creationId xmlns:a16="http://schemas.microsoft.com/office/drawing/2014/main" id="{96338184-D765-76CA-022A-6EDF2965E3DF}"/>
              </a:ext>
            </a:extLst>
          </p:cNvPr>
          <p:cNvSpPr/>
          <p:nvPr/>
        </p:nvSpPr>
        <p:spPr>
          <a:xfrm>
            <a:off x="9438827" y="3491627"/>
            <a:ext cx="1764792" cy="2697146"/>
          </a:xfrm>
          <a:prstGeom prst="roundRect">
            <a:avLst>
              <a:gd name="adj" fmla="val 7309"/>
            </a:avLst>
          </a:prstGeom>
          <a:gradFill>
            <a:gsLst>
              <a:gs pos="0">
                <a:srgbClr val="EEEEF3"/>
              </a:gs>
              <a:gs pos="100000">
                <a:srgbClr val="F7F7FA"/>
              </a:gs>
            </a:gsLst>
            <a:lin ang="5400000"/>
          </a:gradFill>
          <a:ln w="3175">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400"/>
            </a:pPr>
            <a:endParaRPr kumimoji="0" sz="140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5" name="Rounded Rectangle">
            <a:extLst>
              <a:ext uri="{FF2B5EF4-FFF2-40B4-BE49-F238E27FC236}">
                <a16:creationId xmlns:a16="http://schemas.microsoft.com/office/drawing/2014/main" id="{5E22052F-56EB-E7E3-EA23-CC58C3322DCD}"/>
              </a:ext>
            </a:extLst>
          </p:cNvPr>
          <p:cNvSpPr/>
          <p:nvPr/>
        </p:nvSpPr>
        <p:spPr>
          <a:xfrm>
            <a:off x="5268420" y="3491627"/>
            <a:ext cx="1764792" cy="2697146"/>
          </a:xfrm>
          <a:prstGeom prst="roundRect">
            <a:avLst>
              <a:gd name="adj" fmla="val 7309"/>
            </a:avLst>
          </a:prstGeom>
          <a:gradFill>
            <a:gsLst>
              <a:gs pos="0">
                <a:srgbClr val="EEEEF3"/>
              </a:gs>
              <a:gs pos="100000">
                <a:srgbClr val="F7F7FA"/>
              </a:gs>
            </a:gsLst>
            <a:lin ang="5400000"/>
          </a:gradFill>
          <a:ln w="3175">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400"/>
            </a:pPr>
            <a:endParaRPr kumimoji="0" sz="140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6" name="Rounded Rectangle">
            <a:extLst>
              <a:ext uri="{FF2B5EF4-FFF2-40B4-BE49-F238E27FC236}">
                <a16:creationId xmlns:a16="http://schemas.microsoft.com/office/drawing/2014/main" id="{582B226B-533F-458A-6004-C87EDEBECA5E}"/>
              </a:ext>
            </a:extLst>
          </p:cNvPr>
          <p:cNvSpPr/>
          <p:nvPr/>
        </p:nvSpPr>
        <p:spPr>
          <a:xfrm>
            <a:off x="7372023" y="3491627"/>
            <a:ext cx="1786075" cy="2697146"/>
          </a:xfrm>
          <a:prstGeom prst="roundRect">
            <a:avLst>
              <a:gd name="adj" fmla="val 7309"/>
            </a:avLst>
          </a:prstGeom>
          <a:gradFill>
            <a:gsLst>
              <a:gs pos="0">
                <a:srgbClr val="EEEEF3"/>
              </a:gs>
              <a:gs pos="100000">
                <a:srgbClr val="F7F7FA"/>
              </a:gs>
            </a:gsLst>
            <a:lin ang="5400000"/>
          </a:gradFill>
          <a:ln w="3175">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400"/>
            </a:pPr>
            <a:endParaRPr kumimoji="0" sz="140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7" name="Rounded Rectangle">
            <a:extLst>
              <a:ext uri="{FF2B5EF4-FFF2-40B4-BE49-F238E27FC236}">
                <a16:creationId xmlns:a16="http://schemas.microsoft.com/office/drawing/2014/main" id="{C2640159-E2D6-D29A-B92C-27C88008D3FB}"/>
              </a:ext>
            </a:extLst>
          </p:cNvPr>
          <p:cNvSpPr/>
          <p:nvPr/>
        </p:nvSpPr>
        <p:spPr>
          <a:xfrm>
            <a:off x="3203791" y="3491627"/>
            <a:ext cx="1764792" cy="2697146"/>
          </a:xfrm>
          <a:prstGeom prst="roundRect">
            <a:avLst>
              <a:gd name="adj" fmla="val 7309"/>
            </a:avLst>
          </a:prstGeom>
          <a:gradFill>
            <a:gsLst>
              <a:gs pos="0">
                <a:srgbClr val="EEEEF3"/>
              </a:gs>
              <a:gs pos="100000">
                <a:srgbClr val="F7F7FA"/>
              </a:gs>
            </a:gsLst>
            <a:lin ang="5400000"/>
          </a:gradFill>
          <a:ln w="3175">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400"/>
            </a:pPr>
            <a:endParaRPr kumimoji="0" sz="140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508" name="Rounded Rectangle">
            <a:extLst>
              <a:ext uri="{FF2B5EF4-FFF2-40B4-BE49-F238E27FC236}">
                <a16:creationId xmlns:a16="http://schemas.microsoft.com/office/drawing/2014/main" id="{C1A7A421-951B-F066-9302-7E0F200D88B2}"/>
              </a:ext>
            </a:extLst>
          </p:cNvPr>
          <p:cNvSpPr/>
          <p:nvPr/>
        </p:nvSpPr>
        <p:spPr>
          <a:xfrm>
            <a:off x="1106728" y="3491627"/>
            <a:ext cx="1773936" cy="2697146"/>
          </a:xfrm>
          <a:prstGeom prst="roundRect">
            <a:avLst>
              <a:gd name="adj" fmla="val 7309"/>
            </a:avLst>
          </a:prstGeom>
          <a:gradFill>
            <a:gsLst>
              <a:gs pos="0">
                <a:srgbClr val="EEEEF3"/>
              </a:gs>
              <a:gs pos="100000">
                <a:srgbClr val="F7F7FA"/>
              </a:gs>
            </a:gsLst>
            <a:lin ang="5400000"/>
          </a:gradFill>
          <a:ln w="3175">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400"/>
            </a:pPr>
            <a:endParaRPr kumimoji="0" sz="140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442" name="Key Principles to get right"/>
          <p:cNvSpPr txBox="1"/>
          <p:nvPr/>
        </p:nvSpPr>
        <p:spPr>
          <a:xfrm>
            <a:off x="570103" y="653021"/>
            <a:ext cx="11051794" cy="605294"/>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spAutoFit/>
          </a:bodyPr>
          <a:lstStyle>
            <a:lvl1pPr defTabSz="914400">
              <a:defRPr sz="3200">
                <a:solidFill>
                  <a:srgbClr val="F26722"/>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sym typeface="Lato Regular"/>
            </a:endParaRPr>
          </a:p>
        </p:txBody>
      </p:sp>
      <p:sp>
        <p:nvSpPr>
          <p:cNvPr id="303" name="Revenue drivers and goals…"/>
          <p:cNvSpPr txBox="1"/>
          <p:nvPr/>
        </p:nvSpPr>
        <p:spPr>
          <a:xfrm>
            <a:off x="1175890" y="3731490"/>
            <a:ext cx="1591588" cy="233397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85750" marR="0" lvl="0" indent="-285750" algn="l" defTabSz="914400" rtl="0" eaLnBrk="1" fontAlgn="auto" latinLnBrk="0" hangingPunct="1">
              <a:lnSpc>
                <a:spcPct val="100000"/>
              </a:lnSpc>
              <a:spcBef>
                <a:spcPts val="800"/>
              </a:spcBef>
              <a:spcAft>
                <a:spcPts val="0"/>
              </a:spcAft>
              <a:buClr>
                <a:srgbClr val="F26722"/>
              </a:buClr>
              <a:buSzPct val="150000"/>
              <a:buFont typeface="Arial" panose="020B0604020202020204" pitchFamily="34" charset="0"/>
              <a:buChar char="•"/>
              <a:tabLst/>
              <a:defRPr sz="1200"/>
            </a:pPr>
            <a:r>
              <a:rPr kumimoji="0" lang="en-US" sz="135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Removing buying friction across RMNs</a:t>
            </a:r>
          </a:p>
          <a:p>
            <a:pPr marL="285750" marR="0" lvl="0" indent="-285750" algn="l" defTabSz="914400" rtl="0" eaLnBrk="1" fontAlgn="auto" latinLnBrk="0" hangingPunct="1">
              <a:lnSpc>
                <a:spcPct val="100000"/>
              </a:lnSpc>
              <a:spcBef>
                <a:spcPts val="800"/>
              </a:spcBef>
              <a:spcAft>
                <a:spcPts val="0"/>
              </a:spcAft>
              <a:buClr>
                <a:srgbClr val="F26722"/>
              </a:buClr>
              <a:buSzPct val="150000"/>
              <a:buFont typeface="Arial" panose="020B0604020202020204" pitchFamily="34" charset="0"/>
              <a:buChar char="•"/>
              <a:tabLst/>
              <a:defRPr sz="1200"/>
            </a:pPr>
            <a:r>
              <a:rPr kumimoji="0" lang="en-US" sz="135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Consolidation of RMN partners</a:t>
            </a:r>
          </a:p>
          <a:p>
            <a:pPr marL="285750" marR="0" lvl="0" indent="-285750" algn="l" defTabSz="914400" rtl="0" eaLnBrk="1" fontAlgn="auto" latinLnBrk="0" hangingPunct="1">
              <a:lnSpc>
                <a:spcPct val="100000"/>
              </a:lnSpc>
              <a:spcBef>
                <a:spcPts val="800"/>
              </a:spcBef>
              <a:spcAft>
                <a:spcPts val="0"/>
              </a:spcAft>
              <a:buClr>
                <a:srgbClr val="F26722"/>
              </a:buClr>
              <a:buSzPct val="150000"/>
              <a:buFont typeface="Arial" panose="020B0604020202020204" pitchFamily="34" charset="0"/>
              <a:buChar char="•"/>
              <a:tabLst/>
              <a:defRPr sz="1200"/>
            </a:pPr>
            <a:r>
              <a:rPr kumimoji="0" lang="en-US" sz="135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Standardised measurement of incremental sales cross-retailer</a:t>
            </a:r>
          </a:p>
        </p:txBody>
      </p:sp>
      <p:sp>
        <p:nvSpPr>
          <p:cNvPr id="304" name="Current agencies scope and services…"/>
          <p:cNvSpPr txBox="1"/>
          <p:nvPr/>
        </p:nvSpPr>
        <p:spPr>
          <a:xfrm>
            <a:off x="3251708" y="3736787"/>
            <a:ext cx="1709166" cy="243912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85750" marR="0" lvl="0" indent="-285750" algn="l" defTabSz="914400" rtl="0" eaLnBrk="1" fontAlgn="auto" latinLnBrk="0" hangingPunct="1">
              <a:lnSpc>
                <a:spcPct val="100000"/>
              </a:lnSpc>
              <a:spcBef>
                <a:spcPts val="800"/>
              </a:spcBef>
              <a:spcAft>
                <a:spcPts val="0"/>
              </a:spcAft>
              <a:buClr>
                <a:srgbClr val="F26722"/>
              </a:buClr>
              <a:buSzPct val="150000"/>
              <a:buFont typeface="Arial" panose="020B0604020202020204" pitchFamily="34" charset="0"/>
              <a:buChar char="•"/>
              <a:tabLst/>
              <a:defRPr sz="1200"/>
            </a:pPr>
            <a:r>
              <a:rPr kumimoji="0" lang="en-US" sz="135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Creating CPG owned centralised data repository with clean room integrations</a:t>
            </a:r>
          </a:p>
          <a:p>
            <a:pPr marL="285750" marR="0" lvl="0" indent="-285750" algn="l" defTabSz="914400" rtl="0" eaLnBrk="1" fontAlgn="auto" latinLnBrk="0" hangingPunct="1">
              <a:lnSpc>
                <a:spcPct val="100000"/>
              </a:lnSpc>
              <a:spcBef>
                <a:spcPts val="800"/>
              </a:spcBef>
              <a:spcAft>
                <a:spcPts val="0"/>
              </a:spcAft>
              <a:buClr>
                <a:srgbClr val="F26722"/>
              </a:buClr>
              <a:buSzPct val="150000"/>
              <a:buFont typeface="Arial" panose="020B0604020202020204" pitchFamily="34" charset="0"/>
              <a:buChar char="•"/>
              <a:tabLst/>
              <a:defRPr sz="1200"/>
            </a:pPr>
            <a:r>
              <a:rPr kumimoji="0" lang="en-US" sz="135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Determining right balance of 1PD vs 2PD/3PD to drive effectiveness</a:t>
            </a:r>
            <a:r>
              <a:rPr kumimoji="0" lang="en-GB" sz="135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and CX. </a:t>
            </a:r>
            <a:endParaRPr kumimoji="0" lang="en-US" sz="135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305" name="Current MarTech stack and gaps…"/>
          <p:cNvSpPr txBox="1"/>
          <p:nvPr/>
        </p:nvSpPr>
        <p:spPr>
          <a:xfrm>
            <a:off x="5329799" y="3731490"/>
            <a:ext cx="1506190" cy="19210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85750" marR="0" lvl="0" indent="-285750" algn="l" defTabSz="914400" rtl="0" eaLnBrk="1" fontAlgn="auto" latinLnBrk="0" hangingPunct="1">
              <a:lnSpc>
                <a:spcPct val="100000"/>
              </a:lnSpc>
              <a:spcBef>
                <a:spcPts val="800"/>
              </a:spcBef>
              <a:spcAft>
                <a:spcPts val="0"/>
              </a:spcAft>
              <a:buClr>
                <a:srgbClr val="F26722"/>
              </a:buClr>
              <a:buSzPct val="150000"/>
              <a:buFont typeface="Arial" panose="020B0604020202020204" pitchFamily="34" charset="0"/>
              <a:buChar char="•"/>
              <a:tabLst/>
              <a:defRPr sz="1200"/>
            </a:pPr>
            <a:r>
              <a:rPr kumimoji="0" lang="en-US" sz="135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Leveraging Retail Media insights to inform more personalised and integrated customer journey activation</a:t>
            </a:r>
          </a:p>
        </p:txBody>
      </p:sp>
      <p:sp>
        <p:nvSpPr>
          <p:cNvPr id="306" name="Review of all data sources…"/>
          <p:cNvSpPr txBox="1"/>
          <p:nvPr/>
        </p:nvSpPr>
        <p:spPr>
          <a:xfrm>
            <a:off x="7372023" y="3731490"/>
            <a:ext cx="1853507" cy="22313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285750" marR="0" lvl="0" indent="-285750" algn="l" defTabSz="914400" rtl="0" eaLnBrk="1" fontAlgn="auto" latinLnBrk="0" hangingPunct="1">
              <a:lnSpc>
                <a:spcPct val="100000"/>
              </a:lnSpc>
              <a:spcBef>
                <a:spcPts val="800"/>
              </a:spcBef>
              <a:spcAft>
                <a:spcPts val="0"/>
              </a:spcAft>
              <a:buClr>
                <a:srgbClr val="F26722"/>
              </a:buClr>
              <a:buSzPct val="150000"/>
              <a:buFont typeface="Arial" panose="020B0604020202020204" pitchFamily="34" charset="0"/>
              <a:buChar char="•"/>
              <a:tabLst/>
              <a:defRPr sz="1200"/>
            </a:pPr>
            <a:r>
              <a:rPr kumimoji="0" lang="en-US" sz="135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Integrated JBP &amp; Cross Channel Media planning to drive the right investments</a:t>
            </a:r>
          </a:p>
          <a:p>
            <a:pPr marL="285750" marR="0" lvl="0" indent="-285750" algn="l" defTabSz="914400" rtl="0" eaLnBrk="1" fontAlgn="auto" latinLnBrk="0" hangingPunct="1">
              <a:lnSpc>
                <a:spcPct val="100000"/>
              </a:lnSpc>
              <a:spcBef>
                <a:spcPts val="800"/>
              </a:spcBef>
              <a:spcAft>
                <a:spcPts val="0"/>
              </a:spcAft>
              <a:buClr>
                <a:srgbClr val="F26722"/>
              </a:buClr>
              <a:buSzPct val="150000"/>
              <a:buFont typeface="Arial" panose="020B0604020202020204" pitchFamily="34" charset="0"/>
              <a:buChar char="•"/>
              <a:tabLst/>
              <a:defRPr sz="1200"/>
            </a:pPr>
            <a:r>
              <a:rPr kumimoji="0" lang="en-US" sz="135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 more common framework for JBP process cross retailer to drive best practice</a:t>
            </a:r>
          </a:p>
        </p:txBody>
      </p:sp>
      <p:sp>
        <p:nvSpPr>
          <p:cNvPr id="307" name="Sales match process…"/>
          <p:cNvSpPr txBox="1"/>
          <p:nvPr/>
        </p:nvSpPr>
        <p:spPr>
          <a:xfrm>
            <a:off x="9479799" y="3731490"/>
            <a:ext cx="1632482" cy="223138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marL="285750" marR="0" lvl="0" indent="-285750" algn="l" defTabSz="914400" rtl="0" eaLnBrk="1" fontAlgn="auto" latinLnBrk="0" hangingPunct="1">
              <a:lnSpc>
                <a:spcPct val="100000"/>
              </a:lnSpc>
              <a:spcBef>
                <a:spcPts val="800"/>
              </a:spcBef>
              <a:spcAft>
                <a:spcPts val="0"/>
              </a:spcAft>
              <a:buClr>
                <a:srgbClr val="F26722"/>
              </a:buClr>
              <a:buSzPct val="150000"/>
              <a:buFont typeface="Arial" panose="020B0604020202020204" pitchFamily="34" charset="0"/>
              <a:buChar char="•"/>
              <a:tabLst/>
              <a:defRPr sz="1200"/>
            </a:pPr>
            <a:r>
              <a:rPr kumimoji="0" lang="en-US" sz="135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Robust CPG owned MMM to drive allocation of budgets strategically across the full funnel</a:t>
            </a:r>
          </a:p>
          <a:p>
            <a:pPr marL="285750" marR="0" lvl="0" indent="-285750" algn="l" defTabSz="914400" rtl="0" eaLnBrk="1" fontAlgn="auto" latinLnBrk="0" hangingPunct="1">
              <a:lnSpc>
                <a:spcPct val="100000"/>
              </a:lnSpc>
              <a:spcBef>
                <a:spcPts val="800"/>
              </a:spcBef>
              <a:spcAft>
                <a:spcPts val="0"/>
              </a:spcAft>
              <a:buClr>
                <a:srgbClr val="F26722"/>
              </a:buClr>
              <a:buSzPct val="150000"/>
              <a:buFont typeface="Arial" panose="020B0604020202020204" pitchFamily="34" charset="0"/>
              <a:buChar char="•"/>
              <a:tabLst/>
              <a:defRPr sz="1200"/>
            </a:pPr>
            <a:r>
              <a:rPr kumimoji="0" lang="en-US" sz="135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Comparing RMN performance as part of that mix</a:t>
            </a:r>
          </a:p>
        </p:txBody>
      </p:sp>
      <p:sp>
        <p:nvSpPr>
          <p:cNvPr id="2" name="Marcador de número de diapositiva 5">
            <a:extLst>
              <a:ext uri="{FF2B5EF4-FFF2-40B4-BE49-F238E27FC236}">
                <a16:creationId xmlns:a16="http://schemas.microsoft.com/office/drawing/2014/main" id="{D5BEE6A4-4D48-2371-4330-D28BD58E3A26}"/>
              </a:ext>
            </a:extLst>
          </p:cNvPr>
          <p:cNvSpPr txBox="1">
            <a:spLocks/>
          </p:cNvSpPr>
          <p:nvPr/>
        </p:nvSpPr>
        <p:spPr>
          <a:xfrm>
            <a:off x="11363929" y="6186164"/>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13" name="Title 12">
            <a:extLst>
              <a:ext uri="{FF2B5EF4-FFF2-40B4-BE49-F238E27FC236}">
                <a16:creationId xmlns:a16="http://schemas.microsoft.com/office/drawing/2014/main" id="{D3E2E857-8C33-CD9A-8CCB-9DFBF68EE261}"/>
              </a:ext>
            </a:extLst>
          </p:cNvPr>
          <p:cNvSpPr>
            <a:spLocks noGrp="1"/>
          </p:cNvSpPr>
          <p:nvPr>
            <p:ph type="title"/>
          </p:nvPr>
        </p:nvSpPr>
        <p:spPr>
          <a:xfrm>
            <a:off x="570103" y="189528"/>
            <a:ext cx="10131210" cy="1174573"/>
          </a:xfrm>
        </p:spPr>
        <p:txBody>
          <a:bodyPr/>
          <a:lstStyle/>
          <a:p>
            <a:r>
              <a:rPr lang="en-US" sz="3200" b="1" dirty="0">
                <a:solidFill>
                  <a:schemeClr val="tx1"/>
                </a:solidFill>
                <a:latin typeface="Lato Black" panose="020F0502020204030203" pitchFamily="34" charset="0"/>
                <a:ea typeface="Lato Black" panose="020F0502020204030203" pitchFamily="34" charset="0"/>
                <a:cs typeface="Lato Black" panose="020F0502020204030203" pitchFamily="34" charset="0"/>
                <a:sym typeface="Lato Regular"/>
              </a:rPr>
              <a:t>Where CPG’s are laser focused today </a:t>
            </a:r>
            <a:endParaRPr lang="en-GB" sz="3200" dirty="0"/>
          </a:p>
        </p:txBody>
      </p:sp>
      <p:pic>
        <p:nvPicPr>
          <p:cNvPr id="14" name="Imagen 28">
            <a:extLst>
              <a:ext uri="{FF2B5EF4-FFF2-40B4-BE49-F238E27FC236}">
                <a16:creationId xmlns:a16="http://schemas.microsoft.com/office/drawing/2014/main" id="{3609CAB4-522E-CEAA-5E65-F8D12C97CF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271" y="2173524"/>
            <a:ext cx="1764792" cy="1489946"/>
          </a:xfrm>
          <a:prstGeom prst="round2SameRect">
            <a:avLst>
              <a:gd name="adj1" fmla="val 11924"/>
              <a:gd name="adj2" fmla="val 0"/>
            </a:avLst>
          </a:prstGeom>
          <a:ln>
            <a:solidFill>
              <a:schemeClr val="tx1"/>
            </a:solidFill>
          </a:ln>
        </p:spPr>
      </p:pic>
      <p:sp>
        <p:nvSpPr>
          <p:cNvPr id="15" name="Shape"/>
          <p:cNvSpPr/>
          <p:nvPr/>
        </p:nvSpPr>
        <p:spPr>
          <a:xfrm>
            <a:off x="3199514" y="2173523"/>
            <a:ext cx="1764792" cy="1528059"/>
          </a:xfrm>
          <a:custGeom>
            <a:avLst/>
            <a:gdLst/>
            <a:ahLst/>
            <a:cxnLst>
              <a:cxn ang="0">
                <a:pos x="wd2" y="hd2"/>
              </a:cxn>
              <a:cxn ang="5400000">
                <a:pos x="wd2" y="hd2"/>
              </a:cxn>
              <a:cxn ang="10800000">
                <a:pos x="wd2" y="hd2"/>
              </a:cxn>
              <a:cxn ang="16200000">
                <a:pos x="wd2" y="hd2"/>
              </a:cxn>
            </a:cxnLst>
            <a:rect l="0" t="0" r="r" b="b"/>
            <a:pathLst>
              <a:path w="21597" h="21600" extrusionOk="0">
                <a:moveTo>
                  <a:pt x="2412" y="0"/>
                </a:moveTo>
                <a:cubicBezTo>
                  <a:pt x="1704" y="0"/>
                  <a:pt x="1277" y="4"/>
                  <a:pt x="994" y="147"/>
                </a:cubicBezTo>
                <a:cubicBezTo>
                  <a:pt x="586" y="326"/>
                  <a:pt x="266" y="712"/>
                  <a:pt x="117" y="1205"/>
                </a:cubicBezTo>
                <a:cubicBezTo>
                  <a:pt x="-1" y="1547"/>
                  <a:pt x="0" y="2061"/>
                  <a:pt x="0" y="2916"/>
                </a:cubicBezTo>
                <a:lnTo>
                  <a:pt x="0" y="12658"/>
                </a:lnTo>
                <a:lnTo>
                  <a:pt x="0" y="21600"/>
                </a:lnTo>
                <a:lnTo>
                  <a:pt x="21598" y="21600"/>
                </a:lnTo>
                <a:lnTo>
                  <a:pt x="21598" y="12658"/>
                </a:lnTo>
                <a:lnTo>
                  <a:pt x="21598" y="2916"/>
                </a:lnTo>
                <a:cubicBezTo>
                  <a:pt x="21598" y="2061"/>
                  <a:pt x="21599" y="1547"/>
                  <a:pt x="21481" y="1205"/>
                </a:cubicBezTo>
                <a:cubicBezTo>
                  <a:pt x="21332" y="712"/>
                  <a:pt x="21007" y="326"/>
                  <a:pt x="20599" y="147"/>
                </a:cubicBezTo>
                <a:cubicBezTo>
                  <a:pt x="20316" y="4"/>
                  <a:pt x="19894" y="0"/>
                  <a:pt x="19186" y="0"/>
                </a:cubicBezTo>
                <a:lnTo>
                  <a:pt x="2412" y="0"/>
                </a:lnTo>
                <a:close/>
              </a:path>
            </a:pathLst>
          </a:custGeom>
          <a:blipFill>
            <a:blip r:embed="rId4" cstate="screen">
              <a:extLst>
                <a:ext uri="{28A0092B-C50C-407E-A947-70E740481C1C}">
                  <a14:useLocalDpi xmlns:a14="http://schemas.microsoft.com/office/drawing/2010/main"/>
                </a:ext>
              </a:extLst>
            </a:blip>
            <a:stretch>
              <a:fillRect t="1" b="2064"/>
            </a:stretch>
          </a:blipFill>
          <a:ln w="9525">
            <a:solidFill>
              <a:schemeClr val="tx1"/>
            </a:solidFill>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400"/>
            </a:pPr>
            <a:endParaRPr kumimoji="0" sz="140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sp>
        <p:nvSpPr>
          <p:cNvPr id="16" name="Shape"/>
          <p:cNvSpPr/>
          <p:nvPr/>
        </p:nvSpPr>
        <p:spPr>
          <a:xfrm>
            <a:off x="5260591" y="2173524"/>
            <a:ext cx="1764792" cy="1490472"/>
          </a:xfrm>
          <a:custGeom>
            <a:avLst/>
            <a:gdLst/>
            <a:ahLst/>
            <a:cxnLst>
              <a:cxn ang="0">
                <a:pos x="wd2" y="hd2"/>
              </a:cxn>
              <a:cxn ang="5400000">
                <a:pos x="wd2" y="hd2"/>
              </a:cxn>
              <a:cxn ang="10800000">
                <a:pos x="wd2" y="hd2"/>
              </a:cxn>
              <a:cxn ang="16200000">
                <a:pos x="wd2" y="hd2"/>
              </a:cxn>
            </a:cxnLst>
            <a:rect l="0" t="0" r="r" b="b"/>
            <a:pathLst>
              <a:path w="21597" h="21600" extrusionOk="0">
                <a:moveTo>
                  <a:pt x="2412" y="0"/>
                </a:moveTo>
                <a:cubicBezTo>
                  <a:pt x="1704" y="0"/>
                  <a:pt x="1277" y="4"/>
                  <a:pt x="994" y="147"/>
                </a:cubicBezTo>
                <a:cubicBezTo>
                  <a:pt x="586" y="326"/>
                  <a:pt x="266" y="712"/>
                  <a:pt x="117" y="1205"/>
                </a:cubicBezTo>
                <a:cubicBezTo>
                  <a:pt x="-1" y="1547"/>
                  <a:pt x="0" y="2061"/>
                  <a:pt x="0" y="2916"/>
                </a:cubicBezTo>
                <a:lnTo>
                  <a:pt x="0" y="12658"/>
                </a:lnTo>
                <a:lnTo>
                  <a:pt x="0" y="21600"/>
                </a:lnTo>
                <a:lnTo>
                  <a:pt x="21598" y="21600"/>
                </a:lnTo>
                <a:lnTo>
                  <a:pt x="21598" y="12658"/>
                </a:lnTo>
                <a:lnTo>
                  <a:pt x="21598" y="2916"/>
                </a:lnTo>
                <a:cubicBezTo>
                  <a:pt x="21598" y="2061"/>
                  <a:pt x="21599" y="1547"/>
                  <a:pt x="21481" y="1205"/>
                </a:cubicBezTo>
                <a:cubicBezTo>
                  <a:pt x="21332" y="712"/>
                  <a:pt x="21007" y="326"/>
                  <a:pt x="20599" y="147"/>
                </a:cubicBezTo>
                <a:cubicBezTo>
                  <a:pt x="20316" y="4"/>
                  <a:pt x="19894" y="0"/>
                  <a:pt x="19186" y="0"/>
                </a:cubicBezTo>
                <a:lnTo>
                  <a:pt x="2412"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solidFill>
              <a:schemeClr val="tx1"/>
            </a:solidFill>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400"/>
            </a:pPr>
            <a:endParaRPr kumimoji="0" sz="140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17"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50050" y="2203858"/>
            <a:ext cx="863721" cy="863721"/>
          </a:xfrm>
          <a:prstGeom prst="rect">
            <a:avLst/>
          </a:prstGeom>
          <a:ln w="3175">
            <a:miter lim="400000"/>
          </a:ln>
        </p:spPr>
      </p:pic>
      <p:sp>
        <p:nvSpPr>
          <p:cNvPr id="18" name="Rectangle 17">
            <a:extLst>
              <a:ext uri="{FF2B5EF4-FFF2-40B4-BE49-F238E27FC236}">
                <a16:creationId xmlns:a16="http://schemas.microsoft.com/office/drawing/2014/main" id="{3442F01E-7ECB-DFBA-F737-3D39F2912902}"/>
              </a:ext>
            </a:extLst>
          </p:cNvPr>
          <p:cNvSpPr/>
          <p:nvPr/>
        </p:nvSpPr>
        <p:spPr>
          <a:xfrm>
            <a:off x="1112240" y="3010265"/>
            <a:ext cx="1747810" cy="458533"/>
          </a:xfrm>
          <a:prstGeom prst="rect">
            <a:avLst/>
          </a:prstGeom>
          <a:solidFill>
            <a:srgbClr val="1A1D31">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pic>
        <p:nvPicPr>
          <p:cNvPr id="19" name="Imagen 36">
            <a:extLst>
              <a:ext uri="{FF2B5EF4-FFF2-40B4-BE49-F238E27FC236}">
                <a16:creationId xmlns:a16="http://schemas.microsoft.com/office/drawing/2014/main" id="{FF354C62-18F9-42A2-3FB1-B031FBA4E52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72023" y="2173524"/>
            <a:ext cx="1783080" cy="1489946"/>
          </a:xfrm>
          <a:prstGeom prst="round2SameRect">
            <a:avLst>
              <a:gd name="adj1" fmla="val 6598"/>
              <a:gd name="adj2" fmla="val 0"/>
            </a:avLst>
          </a:prstGeom>
          <a:ln>
            <a:solidFill>
              <a:schemeClr val="tx1"/>
            </a:solidFill>
          </a:ln>
        </p:spPr>
      </p:pic>
      <p:sp>
        <p:nvSpPr>
          <p:cNvPr id="20" name="Shape">
            <a:extLst>
              <a:ext uri="{FF2B5EF4-FFF2-40B4-BE49-F238E27FC236}">
                <a16:creationId xmlns:a16="http://schemas.microsoft.com/office/drawing/2014/main" id="{E46B68EA-60C5-1F08-C3C0-7488DE202103}"/>
              </a:ext>
            </a:extLst>
          </p:cNvPr>
          <p:cNvSpPr/>
          <p:nvPr/>
        </p:nvSpPr>
        <p:spPr>
          <a:xfrm>
            <a:off x="9439605" y="2173524"/>
            <a:ext cx="1764792" cy="1489946"/>
          </a:xfrm>
          <a:custGeom>
            <a:avLst/>
            <a:gdLst/>
            <a:ahLst/>
            <a:cxnLst>
              <a:cxn ang="0">
                <a:pos x="wd2" y="hd2"/>
              </a:cxn>
              <a:cxn ang="5400000">
                <a:pos x="wd2" y="hd2"/>
              </a:cxn>
              <a:cxn ang="10800000">
                <a:pos x="wd2" y="hd2"/>
              </a:cxn>
              <a:cxn ang="16200000">
                <a:pos x="wd2" y="hd2"/>
              </a:cxn>
            </a:cxnLst>
            <a:rect l="0" t="0" r="r" b="b"/>
            <a:pathLst>
              <a:path w="21597" h="21600" extrusionOk="0">
                <a:moveTo>
                  <a:pt x="2412" y="0"/>
                </a:moveTo>
                <a:cubicBezTo>
                  <a:pt x="1704" y="0"/>
                  <a:pt x="1277" y="4"/>
                  <a:pt x="994" y="147"/>
                </a:cubicBezTo>
                <a:cubicBezTo>
                  <a:pt x="586" y="326"/>
                  <a:pt x="266" y="712"/>
                  <a:pt x="117" y="1205"/>
                </a:cubicBezTo>
                <a:cubicBezTo>
                  <a:pt x="-1" y="1547"/>
                  <a:pt x="0" y="2061"/>
                  <a:pt x="0" y="2916"/>
                </a:cubicBezTo>
                <a:lnTo>
                  <a:pt x="0" y="12658"/>
                </a:lnTo>
                <a:lnTo>
                  <a:pt x="0" y="21600"/>
                </a:lnTo>
                <a:lnTo>
                  <a:pt x="21598" y="21600"/>
                </a:lnTo>
                <a:lnTo>
                  <a:pt x="21598" y="12658"/>
                </a:lnTo>
                <a:lnTo>
                  <a:pt x="21598" y="2916"/>
                </a:lnTo>
                <a:cubicBezTo>
                  <a:pt x="21598" y="2061"/>
                  <a:pt x="21599" y="1547"/>
                  <a:pt x="21481" y="1205"/>
                </a:cubicBezTo>
                <a:cubicBezTo>
                  <a:pt x="21332" y="712"/>
                  <a:pt x="21007" y="326"/>
                  <a:pt x="20599" y="147"/>
                </a:cubicBezTo>
                <a:cubicBezTo>
                  <a:pt x="20316" y="4"/>
                  <a:pt x="19894" y="0"/>
                  <a:pt x="19186" y="0"/>
                </a:cubicBezTo>
                <a:lnTo>
                  <a:pt x="2412" y="0"/>
                </a:lnTo>
                <a:close/>
              </a:path>
            </a:pathLst>
          </a:custGeom>
          <a:blipFill dpi="0" rotWithShape="1">
            <a:blip r:embed="rId8" cstate="screen">
              <a:extLst>
                <a:ext uri="{28A0092B-C50C-407E-A947-70E740481C1C}">
                  <a14:useLocalDpi xmlns:a14="http://schemas.microsoft.com/office/drawing/2010/main"/>
                </a:ext>
              </a:extLst>
            </a:blip>
            <a:srcRect/>
            <a:stretch>
              <a:fillRect/>
            </a:stretch>
          </a:blipFill>
          <a:ln w="9525">
            <a:solidFill>
              <a:schemeClr val="tx1"/>
            </a:solidFill>
            <a:miter lim="400000"/>
          </a:ln>
          <a:effectLst>
            <a:outerShdw blurRad="50800" dist="50800" dir="5400000" sx="8000" sy="8000" algn="ctr" rotWithShape="0">
              <a:srgbClr val="000000">
                <a:alpha val="43137"/>
              </a:srgbClr>
            </a:outerShdw>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400"/>
            </a:pPr>
            <a:endParaRPr kumimoji="0" sz="140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p:txBody>
      </p:sp>
      <p:pic>
        <p:nvPicPr>
          <p:cNvPr id="21"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90141" y="2203858"/>
            <a:ext cx="863721" cy="863721"/>
          </a:xfrm>
          <a:prstGeom prst="rect">
            <a:avLst/>
          </a:prstGeom>
          <a:ln w="3175">
            <a:miter lim="400000"/>
          </a:ln>
        </p:spPr>
      </p:pic>
      <p:sp>
        <p:nvSpPr>
          <p:cNvPr id="27" name="Rectangle 26">
            <a:extLst>
              <a:ext uri="{FF2B5EF4-FFF2-40B4-BE49-F238E27FC236}">
                <a16:creationId xmlns:a16="http://schemas.microsoft.com/office/drawing/2014/main" id="{1B82039C-2EF1-6DC4-8057-1121580B2E0C}"/>
              </a:ext>
            </a:extLst>
          </p:cNvPr>
          <p:cNvSpPr/>
          <p:nvPr/>
        </p:nvSpPr>
        <p:spPr>
          <a:xfrm>
            <a:off x="9479799" y="3101139"/>
            <a:ext cx="1709166" cy="458533"/>
          </a:xfrm>
          <a:prstGeom prst="rect">
            <a:avLst/>
          </a:prstGeom>
          <a:solidFill>
            <a:srgbClr val="1A1D31">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38" name="Rectangle 37">
            <a:extLst>
              <a:ext uri="{FF2B5EF4-FFF2-40B4-BE49-F238E27FC236}">
                <a16:creationId xmlns:a16="http://schemas.microsoft.com/office/drawing/2014/main" id="{A43008A0-5B0B-4965-AB00-FDE96925C140}"/>
              </a:ext>
            </a:extLst>
          </p:cNvPr>
          <p:cNvSpPr/>
          <p:nvPr/>
        </p:nvSpPr>
        <p:spPr>
          <a:xfrm>
            <a:off x="7400521" y="3078285"/>
            <a:ext cx="1709166" cy="504241"/>
          </a:xfrm>
          <a:prstGeom prst="rect">
            <a:avLst/>
          </a:prstGeom>
          <a:solidFill>
            <a:srgbClr val="1A1D31">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29" name="Measurement &amp; Attribution"/>
          <p:cNvSpPr txBox="1"/>
          <p:nvPr/>
        </p:nvSpPr>
        <p:spPr>
          <a:xfrm>
            <a:off x="9543082" y="2937552"/>
            <a:ext cx="1556282" cy="75039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457200">
              <a:lnSpc>
                <a:spcPct val="110000"/>
              </a:lnSpc>
              <a:spcBef>
                <a:spcPts val="800"/>
              </a:spcBef>
              <a:defRPr sz="1400">
                <a:solidFill>
                  <a:srgbClr val="FFFFFF"/>
                </a:solidFill>
                <a:latin typeface="Lato Bold"/>
                <a:ea typeface="Lato Bold"/>
                <a:cs typeface="Lato Bold"/>
                <a:sym typeface="Lato Bold"/>
              </a:defRPr>
            </a:lvl1pPr>
          </a:lstStyle>
          <a:p>
            <a:pPr marL="0" marR="0" lvl="0" indent="0" algn="ctr" defTabSz="457200" rtl="0" eaLnBrk="1" fontAlgn="auto" latinLnBrk="0" hangingPunct="1">
              <a:lnSpc>
                <a:spcPct val="110000"/>
              </a:lnSpc>
              <a:spcBef>
                <a:spcPts val="80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Lato Bold"/>
                <a:cs typeface="Lato Bold"/>
                <a:sym typeface="Lato Bold"/>
              </a:rPr>
              <a:t>Cross channel planning and measurement</a:t>
            </a:r>
          </a:p>
        </p:txBody>
      </p:sp>
      <p:pic>
        <p:nvPicPr>
          <p:cNvPr id="31" name="Picture 30" descr="A white line drawing of a television and a monitor&#10;&#10;Description automatically generated">
            <a:extLst>
              <a:ext uri="{FF2B5EF4-FFF2-40B4-BE49-F238E27FC236}">
                <a16:creationId xmlns:a16="http://schemas.microsoft.com/office/drawing/2014/main" id="{BC4A7D6B-4DDE-B487-1421-895C91EF356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33634" y="2146631"/>
            <a:ext cx="905021" cy="905021"/>
          </a:xfrm>
          <a:prstGeom prst="rect">
            <a:avLst/>
          </a:prstGeom>
        </p:spPr>
      </p:pic>
      <p:pic>
        <p:nvPicPr>
          <p:cNvPr id="32" name="Picture 31" descr="A hand pointing at people&#10;&#10;Description automatically generated">
            <a:extLst>
              <a:ext uri="{FF2B5EF4-FFF2-40B4-BE49-F238E27FC236}">
                <a16:creationId xmlns:a16="http://schemas.microsoft.com/office/drawing/2014/main" id="{3ACBEA9A-CA17-8180-180B-5B2B059F01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42822" y="2343674"/>
            <a:ext cx="654395" cy="654395"/>
          </a:xfrm>
          <a:prstGeom prst="rect">
            <a:avLst/>
          </a:prstGeom>
        </p:spPr>
      </p:pic>
      <p:pic>
        <p:nvPicPr>
          <p:cNvPr id="33" name="Picture 32" descr="A stack of papers on a black background&#10;&#10;Description automatically generated">
            <a:extLst>
              <a:ext uri="{FF2B5EF4-FFF2-40B4-BE49-F238E27FC236}">
                <a16:creationId xmlns:a16="http://schemas.microsoft.com/office/drawing/2014/main" id="{42A1AB69-7FDA-9090-F456-8F247B191CA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10389" y="2269444"/>
            <a:ext cx="863233" cy="863233"/>
          </a:xfrm>
          <a:prstGeom prst="rect">
            <a:avLst/>
          </a:prstGeom>
        </p:spPr>
      </p:pic>
      <p:sp>
        <p:nvSpPr>
          <p:cNvPr id="39" name="Data &amp; Insights"/>
          <p:cNvSpPr txBox="1"/>
          <p:nvPr/>
        </p:nvSpPr>
        <p:spPr>
          <a:xfrm>
            <a:off x="7476963" y="3078285"/>
            <a:ext cx="1632724" cy="50424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ctr" defTabSz="457200">
              <a:lnSpc>
                <a:spcPct val="110000"/>
              </a:lnSpc>
              <a:spcBef>
                <a:spcPts val="800"/>
              </a:spcBef>
              <a:defRPr sz="1400">
                <a:solidFill>
                  <a:srgbClr val="FFFFFF"/>
                </a:solidFill>
                <a:latin typeface="Lato Bold"/>
                <a:ea typeface="Lato Bold"/>
                <a:cs typeface="Lato Bold"/>
                <a:sym typeface="Lato Bold"/>
              </a:defRPr>
            </a:lvl1pPr>
          </a:lstStyle>
          <a:p>
            <a:pPr marL="0" marR="0" lvl="0" indent="0" algn="ctr" defTabSz="457200" rtl="0" eaLnBrk="1" fontAlgn="auto" latinLnBrk="0" hangingPunct="1">
              <a:lnSpc>
                <a:spcPct val="110000"/>
              </a:lnSpc>
              <a:spcBef>
                <a:spcPts val="80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Lato Bold"/>
                <a:cs typeface="Lato Bold"/>
                <a:sym typeface="Lato Bold"/>
              </a:rPr>
              <a:t>JBP integration and standardisation </a:t>
            </a:r>
          </a:p>
        </p:txBody>
      </p:sp>
      <p:sp>
        <p:nvSpPr>
          <p:cNvPr id="40" name="Rectangle 39">
            <a:extLst>
              <a:ext uri="{FF2B5EF4-FFF2-40B4-BE49-F238E27FC236}">
                <a16:creationId xmlns:a16="http://schemas.microsoft.com/office/drawing/2014/main" id="{91D3E766-A760-9CE1-B3D4-7F1FA489316A}"/>
              </a:ext>
            </a:extLst>
          </p:cNvPr>
          <p:cNvSpPr/>
          <p:nvPr/>
        </p:nvSpPr>
        <p:spPr>
          <a:xfrm>
            <a:off x="5267378" y="3101139"/>
            <a:ext cx="1709166" cy="458533"/>
          </a:xfrm>
          <a:prstGeom prst="rect">
            <a:avLst/>
          </a:prstGeom>
          <a:solidFill>
            <a:srgbClr val="1A1D31">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41" name="Rectangle 40">
            <a:extLst>
              <a:ext uri="{FF2B5EF4-FFF2-40B4-BE49-F238E27FC236}">
                <a16:creationId xmlns:a16="http://schemas.microsoft.com/office/drawing/2014/main" id="{FC5664C3-F43E-6F3A-B01D-444248087A27}"/>
              </a:ext>
            </a:extLst>
          </p:cNvPr>
          <p:cNvSpPr/>
          <p:nvPr/>
        </p:nvSpPr>
        <p:spPr>
          <a:xfrm>
            <a:off x="3251708" y="3101139"/>
            <a:ext cx="1709166" cy="458533"/>
          </a:xfrm>
          <a:prstGeom prst="rect">
            <a:avLst/>
          </a:prstGeom>
          <a:solidFill>
            <a:srgbClr val="1A1D31">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45" name="Rectangle 44">
            <a:extLst>
              <a:ext uri="{FF2B5EF4-FFF2-40B4-BE49-F238E27FC236}">
                <a16:creationId xmlns:a16="http://schemas.microsoft.com/office/drawing/2014/main" id="{D8CE66EA-2BD2-3492-148F-708CAE781CA8}"/>
              </a:ext>
            </a:extLst>
          </p:cNvPr>
          <p:cNvSpPr/>
          <p:nvPr/>
        </p:nvSpPr>
        <p:spPr>
          <a:xfrm>
            <a:off x="1131561" y="3101139"/>
            <a:ext cx="1709166" cy="458533"/>
          </a:xfrm>
          <a:prstGeom prst="rect">
            <a:avLst/>
          </a:prstGeom>
          <a:solidFill>
            <a:srgbClr val="1A1D31">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46" name="Strategy"/>
          <p:cNvSpPr txBox="1"/>
          <p:nvPr/>
        </p:nvSpPr>
        <p:spPr>
          <a:xfrm>
            <a:off x="1175890" y="2949678"/>
            <a:ext cx="1556282" cy="74122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457200">
              <a:lnSpc>
                <a:spcPct val="110000"/>
              </a:lnSpc>
              <a:spcBef>
                <a:spcPts val="800"/>
              </a:spcBef>
              <a:defRPr sz="1400">
                <a:solidFill>
                  <a:srgbClr val="FFFFFF"/>
                </a:solidFill>
                <a:latin typeface="Lato Bold"/>
                <a:ea typeface="Lato Bold"/>
                <a:cs typeface="Lato Bold"/>
                <a:sym typeface="Lato Bold"/>
              </a:defRPr>
            </a:lvl1pPr>
          </a:lstStyle>
          <a:p>
            <a:pPr marL="0" marR="0" lvl="0" indent="0" algn="ctr" defTabSz="457200" rtl="0" eaLnBrk="1" fontAlgn="auto" latinLnBrk="0" hangingPunct="1">
              <a:lnSpc>
                <a:spcPct val="110000"/>
              </a:lnSpc>
              <a:spcBef>
                <a:spcPts val="80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Lato Bold"/>
                <a:cs typeface="Lato Bold"/>
                <a:sym typeface="Lato Bold"/>
              </a:rPr>
              <a:t>Cross-Retailer Buying and Measurement</a:t>
            </a:r>
          </a:p>
        </p:txBody>
      </p:sp>
      <p:sp>
        <p:nvSpPr>
          <p:cNvPr id="47" name="Operating Model"/>
          <p:cNvSpPr txBox="1"/>
          <p:nvPr/>
        </p:nvSpPr>
        <p:spPr>
          <a:xfrm>
            <a:off x="3303769" y="3078285"/>
            <a:ext cx="1556282" cy="50424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457200">
              <a:lnSpc>
                <a:spcPct val="110000"/>
              </a:lnSpc>
              <a:spcBef>
                <a:spcPts val="800"/>
              </a:spcBef>
              <a:defRPr sz="1400">
                <a:solidFill>
                  <a:srgbClr val="FFFFFF"/>
                </a:solidFill>
                <a:latin typeface="Lato Bold"/>
                <a:ea typeface="Lato Bold"/>
                <a:cs typeface="Lato Bold"/>
                <a:sym typeface="Lato Bold"/>
              </a:defRPr>
            </a:lvl1pPr>
          </a:lstStyle>
          <a:p>
            <a:pPr marL="0" marR="0" lvl="0" indent="0" algn="ctr" defTabSz="457200" rtl="0" eaLnBrk="1" fontAlgn="auto" latinLnBrk="0" hangingPunct="1">
              <a:lnSpc>
                <a:spcPct val="110000"/>
              </a:lnSpc>
              <a:spcBef>
                <a:spcPts val="80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Lato Bold"/>
                <a:cs typeface="Lato Bold"/>
                <a:sym typeface="Lato Bold"/>
              </a:rPr>
              <a:t>Unified Data Management</a:t>
            </a:r>
          </a:p>
        </p:txBody>
      </p:sp>
      <p:sp>
        <p:nvSpPr>
          <p:cNvPr id="48" name="Technology"/>
          <p:cNvSpPr txBox="1"/>
          <p:nvPr/>
        </p:nvSpPr>
        <p:spPr>
          <a:xfrm>
            <a:off x="5364846" y="3197055"/>
            <a:ext cx="1556282" cy="2667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457200">
              <a:lnSpc>
                <a:spcPct val="110000"/>
              </a:lnSpc>
              <a:spcBef>
                <a:spcPts val="800"/>
              </a:spcBef>
              <a:defRPr sz="1400">
                <a:solidFill>
                  <a:srgbClr val="FFFFFF"/>
                </a:solidFill>
                <a:latin typeface="Lato Bold"/>
                <a:ea typeface="Lato Bold"/>
                <a:cs typeface="Lato Bold"/>
                <a:sym typeface="Lato Bold"/>
              </a:defRPr>
            </a:lvl1pPr>
          </a:lstStyle>
          <a:p>
            <a:pPr marL="0" marR="0" lvl="0" indent="0" algn="ctr" defTabSz="457200" rtl="0" eaLnBrk="1" fontAlgn="auto" latinLnBrk="0" hangingPunct="1">
              <a:lnSpc>
                <a:spcPct val="110000"/>
              </a:lnSpc>
              <a:spcBef>
                <a:spcPts val="80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Lato Bold"/>
                <a:cs typeface="Lato Bold"/>
                <a:sym typeface="Lato Bold"/>
              </a:rPr>
              <a:t>Audience Insights</a:t>
            </a:r>
          </a:p>
        </p:txBody>
      </p:sp>
    </p:spTree>
    <p:extLst>
      <p:ext uri="{BB962C8B-B14F-4D97-AF65-F5344CB8AC3E}">
        <p14:creationId xmlns:p14="http://schemas.microsoft.com/office/powerpoint/2010/main" val="3105889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D37EC-2836-3EC6-520A-9ADA1D0BC866}"/>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9CE00428-9EFE-2572-9677-3C4F7110794A}"/>
              </a:ext>
            </a:extLst>
          </p:cNvPr>
          <p:cNvSpPr>
            <a:spLocks noGrp="1"/>
          </p:cNvSpPr>
          <p:nvPr>
            <p:ph type="title"/>
          </p:nvPr>
        </p:nvSpPr>
        <p:spPr/>
        <p:txBody>
          <a:bodyPr/>
          <a:lstStyle/>
          <a:p>
            <a:r>
              <a:rPr lang="en-US" sz="4800" dirty="0"/>
              <a:t>CvE Retail Media Playbook Highlights</a:t>
            </a:r>
          </a:p>
        </p:txBody>
      </p:sp>
    </p:spTree>
    <p:extLst>
      <p:ext uri="{BB962C8B-B14F-4D97-AF65-F5344CB8AC3E}">
        <p14:creationId xmlns:p14="http://schemas.microsoft.com/office/powerpoint/2010/main" val="2396430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Marcador de posición de imagen 7">
            <a:extLst>
              <a:ext uri="{FF2B5EF4-FFF2-40B4-BE49-F238E27FC236}">
                <a16:creationId xmlns:a16="http://schemas.microsoft.com/office/drawing/2014/main" id="{6161475A-7F07-FD17-4E2A-6B8D7AAC41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435485" y="3088283"/>
            <a:ext cx="6858000" cy="678780"/>
          </a:xfrm>
          <a:prstGeom prst="rect">
            <a:avLst/>
          </a:prstGeom>
        </p:spPr>
      </p:pic>
      <p:sp>
        <p:nvSpPr>
          <p:cNvPr id="4" name="Brand Perspective">
            <a:extLst>
              <a:ext uri="{FF2B5EF4-FFF2-40B4-BE49-F238E27FC236}">
                <a16:creationId xmlns:a16="http://schemas.microsoft.com/office/drawing/2014/main" id="{C3EFC494-B6D0-8420-16BA-5F5EFF69B66C}"/>
              </a:ext>
            </a:extLst>
          </p:cNvPr>
          <p:cNvSpPr txBox="1"/>
          <p:nvPr/>
        </p:nvSpPr>
        <p:spPr>
          <a:xfrm>
            <a:off x="10872" y="263174"/>
            <a:ext cx="11514224" cy="5437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t">
            <a:spAutoFit/>
          </a:bodyPr>
          <a:lstStyle>
            <a:lvl1pPr algn="l" defTabSz="914400">
              <a:lnSpc>
                <a:spcPct val="100000"/>
              </a:lnSpc>
              <a:defRPr sz="3200">
                <a:solidFill>
                  <a:srgbClr val="F26722"/>
                </a:solidFill>
              </a:defRPr>
            </a:lvl1pPr>
          </a:lstStyle>
          <a:p>
            <a:pPr algn="ctr"/>
            <a:r>
              <a:rPr lang="en-US" dirty="0">
                <a:solidFill>
                  <a:schemeClr val="tx1"/>
                </a:solidFill>
                <a:latin typeface="Lato Black" panose="020F0A02020204030203" pitchFamily="34" charset="0"/>
              </a:rPr>
              <a:t>Intro to CvE’s Retail Marketing Playbook – Key Focus Areas </a:t>
            </a:r>
            <a:endParaRPr dirty="0">
              <a:solidFill>
                <a:schemeClr val="tx1"/>
              </a:solidFill>
              <a:latin typeface="Lato Black" panose="020F0A02020204030203" pitchFamily="34" charset="0"/>
            </a:endParaRPr>
          </a:p>
        </p:txBody>
      </p:sp>
      <p:cxnSp>
        <p:nvCxnSpPr>
          <p:cNvPr id="7" name="Conector recto 6">
            <a:extLst>
              <a:ext uri="{FF2B5EF4-FFF2-40B4-BE49-F238E27FC236}">
                <a16:creationId xmlns:a16="http://schemas.microsoft.com/office/drawing/2014/main" id="{3312814C-CD3F-B69A-C92C-46AB06E40815}"/>
              </a:ext>
            </a:extLst>
          </p:cNvPr>
          <p:cNvCxnSpPr/>
          <p:nvPr/>
        </p:nvCxnSpPr>
        <p:spPr>
          <a:xfrm>
            <a:off x="0" y="1036308"/>
            <a:ext cx="115922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In-store">
            <a:extLst>
              <a:ext uri="{FF2B5EF4-FFF2-40B4-BE49-F238E27FC236}">
                <a16:creationId xmlns:a16="http://schemas.microsoft.com/office/drawing/2014/main" id="{A7928EF1-4F8D-31D9-DF5B-CB010F785D44}"/>
              </a:ext>
            </a:extLst>
          </p:cNvPr>
          <p:cNvSpPr/>
          <p:nvPr/>
        </p:nvSpPr>
        <p:spPr>
          <a:xfrm>
            <a:off x="891483" y="1295465"/>
            <a:ext cx="2239963" cy="2239963"/>
          </a:xfrm>
          <a:prstGeom prst="ellipse">
            <a:avLst/>
          </a:prstGeom>
          <a:blipFill>
            <a:blip r:embed="rId4"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r>
              <a:rPr lang="en-US" sz="2300" dirty="0"/>
              <a:t>   </a:t>
            </a:r>
            <a:endParaRPr sz="2300" dirty="0">
              <a:highlight>
                <a:srgbClr val="727AB2"/>
              </a:highlight>
            </a:endParaRPr>
          </a:p>
        </p:txBody>
      </p:sp>
      <p:sp>
        <p:nvSpPr>
          <p:cNvPr id="15" name="Onsite">
            <a:extLst>
              <a:ext uri="{FF2B5EF4-FFF2-40B4-BE49-F238E27FC236}">
                <a16:creationId xmlns:a16="http://schemas.microsoft.com/office/drawing/2014/main" id="{C783E2B0-AF43-30D2-D8A7-F1D09F4F85FA}"/>
              </a:ext>
            </a:extLst>
          </p:cNvPr>
          <p:cNvSpPr/>
          <p:nvPr/>
        </p:nvSpPr>
        <p:spPr>
          <a:xfrm>
            <a:off x="3693470" y="1295465"/>
            <a:ext cx="2239963" cy="2239963"/>
          </a:xfrm>
          <a:prstGeom prst="ellipse">
            <a:avLst/>
          </a:prstGeom>
          <a:blipFill>
            <a:blip r:embed="rId5"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r>
              <a:rPr lang="en-US" sz="2300" dirty="0"/>
              <a:t>    </a:t>
            </a:r>
            <a:endParaRPr sz="2300" dirty="0">
              <a:highlight>
                <a:srgbClr val="727AB2"/>
              </a:highlight>
            </a:endParaRPr>
          </a:p>
        </p:txBody>
      </p:sp>
      <p:sp>
        <p:nvSpPr>
          <p:cNvPr id="16" name="Offsite">
            <a:extLst>
              <a:ext uri="{FF2B5EF4-FFF2-40B4-BE49-F238E27FC236}">
                <a16:creationId xmlns:a16="http://schemas.microsoft.com/office/drawing/2014/main" id="{E76DC9B0-915C-0DD8-B78F-13963ADE2E2F}"/>
              </a:ext>
            </a:extLst>
          </p:cNvPr>
          <p:cNvSpPr/>
          <p:nvPr/>
        </p:nvSpPr>
        <p:spPr>
          <a:xfrm>
            <a:off x="6495459" y="1295465"/>
            <a:ext cx="2239963" cy="2239963"/>
          </a:xfrm>
          <a:prstGeom prst="ellipse">
            <a:avLst/>
          </a:prstGeom>
          <a:blipFill>
            <a:blip r:embed="rId6"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r>
              <a:rPr lang="en-US" sz="2300" dirty="0"/>
              <a:t>    </a:t>
            </a:r>
            <a:endParaRPr sz="2300" dirty="0">
              <a:highlight>
                <a:srgbClr val="727AB2"/>
              </a:highlight>
            </a:endParaRPr>
          </a:p>
        </p:txBody>
      </p:sp>
      <p:sp>
        <p:nvSpPr>
          <p:cNvPr id="17" name="Data Monetisation">
            <a:extLst>
              <a:ext uri="{FF2B5EF4-FFF2-40B4-BE49-F238E27FC236}">
                <a16:creationId xmlns:a16="http://schemas.microsoft.com/office/drawing/2014/main" id="{7BF29B84-1755-5AA2-690B-D0F94F4FB09B}"/>
              </a:ext>
            </a:extLst>
          </p:cNvPr>
          <p:cNvSpPr/>
          <p:nvPr/>
        </p:nvSpPr>
        <p:spPr>
          <a:xfrm>
            <a:off x="9297447" y="1295465"/>
            <a:ext cx="2294785" cy="2239963"/>
          </a:xfrm>
          <a:prstGeom prst="ellipse">
            <a:avLst/>
          </a:prstGeom>
          <a:blipFill>
            <a:blip r:embed="rId7"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pPr algn="ctr"/>
            <a:endParaRPr sz="2100" dirty="0">
              <a:highlight>
                <a:srgbClr val="727AB2"/>
              </a:highlight>
            </a:endParaRPr>
          </a:p>
        </p:txBody>
      </p:sp>
      <p:sp>
        <p:nvSpPr>
          <p:cNvPr id="18" name="TextBox 17">
            <a:extLst>
              <a:ext uri="{FF2B5EF4-FFF2-40B4-BE49-F238E27FC236}">
                <a16:creationId xmlns:a16="http://schemas.microsoft.com/office/drawing/2014/main" id="{8B3D9AEC-760D-2F47-8734-992EE0BF587E}"/>
              </a:ext>
            </a:extLst>
          </p:cNvPr>
          <p:cNvSpPr txBox="1"/>
          <p:nvPr/>
        </p:nvSpPr>
        <p:spPr>
          <a:xfrm>
            <a:off x="1394519" y="1830669"/>
            <a:ext cx="1233890" cy="1169551"/>
          </a:xfrm>
          <a:prstGeom prst="rect">
            <a:avLst/>
          </a:prstGeom>
          <a:solidFill>
            <a:schemeClr val="bg2">
              <a:lumMod val="75000"/>
              <a:lumOff val="25000"/>
            </a:schemeClr>
          </a:solidFill>
        </p:spPr>
        <p:txBody>
          <a:bodyPr wrap="square" rtlCol="0">
            <a:spAutoFit/>
          </a:bodyPr>
          <a:lstStyle/>
          <a:p>
            <a:pPr algn="ctr"/>
            <a:r>
              <a:rPr lang="en-US" sz="1400" dirty="0">
                <a:latin typeface="Lato" panose="020F0502020204030203" pitchFamily="34" charset="0"/>
              </a:rPr>
              <a:t>Convergence of Shopper Marketing, E-Comm and Retail Media</a:t>
            </a:r>
          </a:p>
        </p:txBody>
      </p:sp>
      <p:sp>
        <p:nvSpPr>
          <p:cNvPr id="20" name="TextBox 19">
            <a:extLst>
              <a:ext uri="{FF2B5EF4-FFF2-40B4-BE49-F238E27FC236}">
                <a16:creationId xmlns:a16="http://schemas.microsoft.com/office/drawing/2014/main" id="{483DEA3D-B492-1FEE-87DC-40B9383999FA}"/>
              </a:ext>
            </a:extLst>
          </p:cNvPr>
          <p:cNvSpPr txBox="1"/>
          <p:nvPr/>
        </p:nvSpPr>
        <p:spPr>
          <a:xfrm>
            <a:off x="4196506" y="1830670"/>
            <a:ext cx="1233890" cy="1169551"/>
          </a:xfrm>
          <a:prstGeom prst="rect">
            <a:avLst/>
          </a:prstGeom>
          <a:solidFill>
            <a:schemeClr val="bg2">
              <a:lumMod val="75000"/>
              <a:lumOff val="25000"/>
            </a:schemeClr>
          </a:solidFill>
        </p:spPr>
        <p:txBody>
          <a:bodyPr wrap="square" rtlCol="0">
            <a:spAutoFit/>
          </a:bodyPr>
          <a:lstStyle/>
          <a:p>
            <a:pPr algn="ctr"/>
            <a:r>
              <a:rPr lang="en-US" sz="1400" dirty="0">
                <a:latin typeface="Lato" panose="020F0502020204030203" pitchFamily="34" charset="0"/>
              </a:rPr>
              <a:t>Evolution of the JBP Process for Brands and Retailers</a:t>
            </a:r>
          </a:p>
        </p:txBody>
      </p:sp>
      <p:sp>
        <p:nvSpPr>
          <p:cNvPr id="21" name="TextBox 20">
            <a:extLst>
              <a:ext uri="{FF2B5EF4-FFF2-40B4-BE49-F238E27FC236}">
                <a16:creationId xmlns:a16="http://schemas.microsoft.com/office/drawing/2014/main" id="{C086C8B5-45B7-83AD-4AE1-98A970C7BD6E}"/>
              </a:ext>
            </a:extLst>
          </p:cNvPr>
          <p:cNvSpPr txBox="1"/>
          <p:nvPr/>
        </p:nvSpPr>
        <p:spPr>
          <a:xfrm>
            <a:off x="6998495" y="1722944"/>
            <a:ext cx="1233890" cy="1384995"/>
          </a:xfrm>
          <a:prstGeom prst="rect">
            <a:avLst/>
          </a:prstGeom>
          <a:solidFill>
            <a:schemeClr val="bg2">
              <a:lumMod val="75000"/>
              <a:lumOff val="25000"/>
            </a:schemeClr>
          </a:solidFill>
        </p:spPr>
        <p:txBody>
          <a:bodyPr wrap="square" rtlCol="0">
            <a:spAutoFit/>
          </a:bodyPr>
          <a:lstStyle/>
          <a:p>
            <a:pPr algn="ctr"/>
            <a:r>
              <a:rPr lang="en-US" sz="1400" dirty="0">
                <a:latin typeface="Lato" panose="020F0502020204030203" pitchFamily="34" charset="0"/>
              </a:rPr>
              <a:t>Evolving operating models – right housing for brands and retailers</a:t>
            </a:r>
          </a:p>
        </p:txBody>
      </p:sp>
      <p:sp>
        <p:nvSpPr>
          <p:cNvPr id="22" name="TextBox 21">
            <a:extLst>
              <a:ext uri="{FF2B5EF4-FFF2-40B4-BE49-F238E27FC236}">
                <a16:creationId xmlns:a16="http://schemas.microsoft.com/office/drawing/2014/main" id="{1EC2773A-53CB-1EF3-1559-763A698ED5AC}"/>
              </a:ext>
            </a:extLst>
          </p:cNvPr>
          <p:cNvSpPr txBox="1"/>
          <p:nvPr/>
        </p:nvSpPr>
        <p:spPr>
          <a:xfrm>
            <a:off x="9827894" y="1876605"/>
            <a:ext cx="1233890" cy="954107"/>
          </a:xfrm>
          <a:prstGeom prst="rect">
            <a:avLst/>
          </a:prstGeom>
          <a:solidFill>
            <a:schemeClr val="bg2">
              <a:lumMod val="75000"/>
              <a:lumOff val="25000"/>
            </a:schemeClr>
          </a:solidFill>
        </p:spPr>
        <p:txBody>
          <a:bodyPr wrap="square" rtlCol="0">
            <a:spAutoFit/>
          </a:bodyPr>
          <a:lstStyle/>
          <a:p>
            <a:pPr algn="ctr"/>
            <a:r>
              <a:rPr lang="en-US" sz="1400" dirty="0">
                <a:latin typeface="Lato" panose="020F0502020204030203" pitchFamily="34" charset="0"/>
              </a:rPr>
              <a:t>Measuring Impact across the full funnel</a:t>
            </a:r>
          </a:p>
        </p:txBody>
      </p:sp>
      <p:sp>
        <p:nvSpPr>
          <p:cNvPr id="23" name="In-store">
            <a:extLst>
              <a:ext uri="{FF2B5EF4-FFF2-40B4-BE49-F238E27FC236}">
                <a16:creationId xmlns:a16="http://schemas.microsoft.com/office/drawing/2014/main" id="{54067250-BA5F-8A83-E982-6A93A5E9827D}"/>
              </a:ext>
            </a:extLst>
          </p:cNvPr>
          <p:cNvSpPr/>
          <p:nvPr/>
        </p:nvSpPr>
        <p:spPr>
          <a:xfrm>
            <a:off x="891483" y="3962907"/>
            <a:ext cx="2239963" cy="2239963"/>
          </a:xfrm>
          <a:prstGeom prst="ellipse">
            <a:avLst/>
          </a:prstGeom>
          <a:blipFill>
            <a:blip r:embed="rId4"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r>
              <a:rPr lang="en-US" sz="2300" dirty="0"/>
              <a:t>   </a:t>
            </a:r>
            <a:endParaRPr sz="2300" dirty="0">
              <a:highlight>
                <a:srgbClr val="727AB2"/>
              </a:highlight>
            </a:endParaRPr>
          </a:p>
        </p:txBody>
      </p:sp>
      <p:sp>
        <p:nvSpPr>
          <p:cNvPr id="24" name="Onsite">
            <a:extLst>
              <a:ext uri="{FF2B5EF4-FFF2-40B4-BE49-F238E27FC236}">
                <a16:creationId xmlns:a16="http://schemas.microsoft.com/office/drawing/2014/main" id="{B54B51A8-12FE-893A-E41A-82F168216DCF}"/>
              </a:ext>
            </a:extLst>
          </p:cNvPr>
          <p:cNvSpPr/>
          <p:nvPr/>
        </p:nvSpPr>
        <p:spPr>
          <a:xfrm>
            <a:off x="3693470" y="3962907"/>
            <a:ext cx="2239963" cy="2239963"/>
          </a:xfrm>
          <a:prstGeom prst="ellipse">
            <a:avLst/>
          </a:prstGeom>
          <a:blipFill>
            <a:blip r:embed="rId5"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r>
              <a:rPr lang="en-US" sz="2300" dirty="0"/>
              <a:t>    </a:t>
            </a:r>
            <a:endParaRPr sz="2300" dirty="0">
              <a:highlight>
                <a:srgbClr val="727AB2"/>
              </a:highlight>
            </a:endParaRPr>
          </a:p>
        </p:txBody>
      </p:sp>
      <p:sp>
        <p:nvSpPr>
          <p:cNvPr id="25" name="Offsite">
            <a:extLst>
              <a:ext uri="{FF2B5EF4-FFF2-40B4-BE49-F238E27FC236}">
                <a16:creationId xmlns:a16="http://schemas.microsoft.com/office/drawing/2014/main" id="{93CCD5D9-19E9-F11B-C904-2DC346557CAD}"/>
              </a:ext>
            </a:extLst>
          </p:cNvPr>
          <p:cNvSpPr/>
          <p:nvPr/>
        </p:nvSpPr>
        <p:spPr>
          <a:xfrm>
            <a:off x="6495459" y="3962907"/>
            <a:ext cx="2239963" cy="2239963"/>
          </a:xfrm>
          <a:prstGeom prst="ellipse">
            <a:avLst/>
          </a:prstGeom>
          <a:blipFill>
            <a:blip r:embed="rId6"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r>
              <a:rPr lang="en-US" sz="2300" dirty="0"/>
              <a:t>    </a:t>
            </a:r>
            <a:endParaRPr sz="2300" dirty="0">
              <a:highlight>
                <a:srgbClr val="727AB2"/>
              </a:highlight>
            </a:endParaRPr>
          </a:p>
        </p:txBody>
      </p:sp>
      <p:sp>
        <p:nvSpPr>
          <p:cNvPr id="26" name="Data Monetisation">
            <a:extLst>
              <a:ext uri="{FF2B5EF4-FFF2-40B4-BE49-F238E27FC236}">
                <a16:creationId xmlns:a16="http://schemas.microsoft.com/office/drawing/2014/main" id="{69F614AE-629F-1B6A-3455-B581B3894E2B}"/>
              </a:ext>
            </a:extLst>
          </p:cNvPr>
          <p:cNvSpPr/>
          <p:nvPr/>
        </p:nvSpPr>
        <p:spPr>
          <a:xfrm>
            <a:off x="9297447" y="3962907"/>
            <a:ext cx="2294785" cy="2239963"/>
          </a:xfrm>
          <a:prstGeom prst="ellipse">
            <a:avLst/>
          </a:prstGeom>
          <a:blipFill>
            <a:blip r:embed="rId7"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pPr algn="ctr"/>
            <a:endParaRPr sz="2100" dirty="0">
              <a:highlight>
                <a:srgbClr val="727AB2"/>
              </a:highlight>
            </a:endParaRPr>
          </a:p>
        </p:txBody>
      </p:sp>
      <p:sp>
        <p:nvSpPr>
          <p:cNvPr id="27" name="TextBox 26">
            <a:extLst>
              <a:ext uri="{FF2B5EF4-FFF2-40B4-BE49-F238E27FC236}">
                <a16:creationId xmlns:a16="http://schemas.microsoft.com/office/drawing/2014/main" id="{6791BA47-E788-0C55-7257-4F34979BC299}"/>
              </a:ext>
            </a:extLst>
          </p:cNvPr>
          <p:cNvSpPr txBox="1"/>
          <p:nvPr/>
        </p:nvSpPr>
        <p:spPr>
          <a:xfrm>
            <a:off x="1394519" y="4498111"/>
            <a:ext cx="1233890" cy="1169551"/>
          </a:xfrm>
          <a:prstGeom prst="rect">
            <a:avLst/>
          </a:prstGeom>
          <a:solidFill>
            <a:schemeClr val="bg2">
              <a:lumMod val="75000"/>
              <a:lumOff val="25000"/>
            </a:schemeClr>
          </a:solidFill>
        </p:spPr>
        <p:txBody>
          <a:bodyPr wrap="square" rtlCol="0">
            <a:spAutoFit/>
          </a:bodyPr>
          <a:lstStyle/>
          <a:p>
            <a:pPr algn="ctr"/>
            <a:r>
              <a:rPr lang="en-US" sz="1400" dirty="0">
                <a:latin typeface="Lato" panose="020F0502020204030203" pitchFamily="34" charset="0"/>
              </a:rPr>
              <a:t>Data Partnerships, Marketplaces and Monetisation</a:t>
            </a:r>
          </a:p>
        </p:txBody>
      </p:sp>
      <p:sp>
        <p:nvSpPr>
          <p:cNvPr id="28" name="TextBox 27">
            <a:extLst>
              <a:ext uri="{FF2B5EF4-FFF2-40B4-BE49-F238E27FC236}">
                <a16:creationId xmlns:a16="http://schemas.microsoft.com/office/drawing/2014/main" id="{ECB00888-4519-65F6-BBF4-2E368412886C}"/>
              </a:ext>
            </a:extLst>
          </p:cNvPr>
          <p:cNvSpPr txBox="1"/>
          <p:nvPr/>
        </p:nvSpPr>
        <p:spPr>
          <a:xfrm>
            <a:off x="4196506" y="4498112"/>
            <a:ext cx="1233890" cy="1169551"/>
          </a:xfrm>
          <a:prstGeom prst="rect">
            <a:avLst/>
          </a:prstGeom>
          <a:solidFill>
            <a:schemeClr val="bg2">
              <a:lumMod val="75000"/>
              <a:lumOff val="25000"/>
            </a:schemeClr>
          </a:solidFill>
        </p:spPr>
        <p:txBody>
          <a:bodyPr wrap="square" rtlCol="0">
            <a:spAutoFit/>
          </a:bodyPr>
          <a:lstStyle/>
          <a:p>
            <a:pPr algn="ctr"/>
            <a:r>
              <a:rPr lang="en-US" sz="1400" dirty="0">
                <a:latin typeface="Lato" panose="020F0502020204030203" pitchFamily="34" charset="0"/>
              </a:rPr>
              <a:t>Inventory mgmt. and packaging with the right data</a:t>
            </a:r>
          </a:p>
        </p:txBody>
      </p:sp>
      <p:sp>
        <p:nvSpPr>
          <p:cNvPr id="29" name="TextBox 28">
            <a:extLst>
              <a:ext uri="{FF2B5EF4-FFF2-40B4-BE49-F238E27FC236}">
                <a16:creationId xmlns:a16="http://schemas.microsoft.com/office/drawing/2014/main" id="{5F2692F1-CDCE-8744-FB60-E17A48842892}"/>
              </a:ext>
            </a:extLst>
          </p:cNvPr>
          <p:cNvSpPr txBox="1"/>
          <p:nvPr/>
        </p:nvSpPr>
        <p:spPr>
          <a:xfrm>
            <a:off x="6998495" y="4498111"/>
            <a:ext cx="1233890" cy="1169551"/>
          </a:xfrm>
          <a:prstGeom prst="rect">
            <a:avLst/>
          </a:prstGeom>
          <a:solidFill>
            <a:schemeClr val="bg2">
              <a:lumMod val="75000"/>
              <a:lumOff val="25000"/>
            </a:schemeClr>
          </a:solidFill>
        </p:spPr>
        <p:txBody>
          <a:bodyPr wrap="square" rtlCol="0">
            <a:spAutoFit/>
          </a:bodyPr>
          <a:lstStyle/>
          <a:p>
            <a:pPr algn="ctr"/>
            <a:r>
              <a:rPr lang="en-US" sz="1400" dirty="0">
                <a:latin typeface="Lato" panose="020F0502020204030203" pitchFamily="34" charset="0"/>
              </a:rPr>
              <a:t>The impact of Social Commerce on Brand Marketing</a:t>
            </a:r>
          </a:p>
        </p:txBody>
      </p:sp>
      <p:sp>
        <p:nvSpPr>
          <p:cNvPr id="30" name="TextBox 29">
            <a:extLst>
              <a:ext uri="{FF2B5EF4-FFF2-40B4-BE49-F238E27FC236}">
                <a16:creationId xmlns:a16="http://schemas.microsoft.com/office/drawing/2014/main" id="{43DBBE20-0194-9626-A44B-52F5767282C6}"/>
              </a:ext>
            </a:extLst>
          </p:cNvPr>
          <p:cNvSpPr txBox="1"/>
          <p:nvPr/>
        </p:nvSpPr>
        <p:spPr>
          <a:xfrm>
            <a:off x="9827894" y="4544047"/>
            <a:ext cx="1233890" cy="954107"/>
          </a:xfrm>
          <a:prstGeom prst="rect">
            <a:avLst/>
          </a:prstGeom>
          <a:solidFill>
            <a:schemeClr val="bg2">
              <a:lumMod val="75000"/>
              <a:lumOff val="25000"/>
            </a:schemeClr>
          </a:solidFill>
        </p:spPr>
        <p:txBody>
          <a:bodyPr wrap="square" rtlCol="0">
            <a:spAutoFit/>
          </a:bodyPr>
          <a:lstStyle/>
          <a:p>
            <a:pPr algn="ctr"/>
            <a:r>
              <a:rPr lang="en-US" sz="1400" dirty="0">
                <a:latin typeface="Lato" panose="020F0502020204030203" pitchFamily="34" charset="0"/>
              </a:rPr>
              <a:t>The impact of AI on Retail Marketing</a:t>
            </a:r>
          </a:p>
        </p:txBody>
      </p:sp>
      <p:sp>
        <p:nvSpPr>
          <p:cNvPr id="32" name="Marcador de número de diapositiva 5">
            <a:extLst>
              <a:ext uri="{FF2B5EF4-FFF2-40B4-BE49-F238E27FC236}">
                <a16:creationId xmlns:a16="http://schemas.microsoft.com/office/drawing/2014/main" id="{2D9943D0-0BC5-4460-4842-DD7AB777E38F}"/>
              </a:ext>
            </a:extLst>
          </p:cNvPr>
          <p:cNvSpPr txBox="1">
            <a:spLocks/>
          </p:cNvSpPr>
          <p:nvPr/>
        </p:nvSpPr>
        <p:spPr>
          <a:xfrm>
            <a:off x="11520399" y="6186965"/>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463683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8B6BEA-FEDF-DD59-60B9-85EFB3095303}"/>
              </a:ext>
            </a:extLst>
          </p:cNvPr>
          <p:cNvSpPr>
            <a:spLocks noGrp="1"/>
          </p:cNvSpPr>
          <p:nvPr>
            <p:ph type="title"/>
          </p:nvPr>
        </p:nvSpPr>
        <p:spPr/>
        <p:txBody>
          <a:bodyPr/>
          <a:lstStyle/>
          <a:p>
            <a:r>
              <a:rPr lang="en-GB" dirty="0"/>
              <a:t>Agenda</a:t>
            </a:r>
            <a:endParaRPr lang="en-US" dirty="0"/>
          </a:p>
        </p:txBody>
      </p:sp>
      <p:sp>
        <p:nvSpPr>
          <p:cNvPr id="6" name="TextBox 5">
            <a:extLst>
              <a:ext uri="{FF2B5EF4-FFF2-40B4-BE49-F238E27FC236}">
                <a16:creationId xmlns:a16="http://schemas.microsoft.com/office/drawing/2014/main" id="{CF0BEB33-626D-8772-0752-532EB418E921}"/>
              </a:ext>
            </a:extLst>
          </p:cNvPr>
          <p:cNvSpPr txBox="1"/>
          <p:nvPr/>
        </p:nvSpPr>
        <p:spPr>
          <a:xfrm>
            <a:off x="2934653" y="2976469"/>
            <a:ext cx="7768516" cy="133612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34152" tIns="234152" rIns="234152" bIns="234152" numCol="1" spcCol="1270" anchor="ctr" anchorCtr="0">
            <a:noAutofit/>
          </a:bodyPr>
          <a:lstStyle/>
          <a:p>
            <a:pPr marL="342900" marR="0" lvl="0" indent="-342900" algn="l" defTabSz="914354" rtl="0" eaLnBrk="1" fontAlgn="base"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dirty="0">
                <a:ln>
                  <a:noFill/>
                </a:ln>
                <a:solidFill>
                  <a:srgbClr val="FFFFFF"/>
                </a:solidFill>
                <a:effectLst/>
                <a:uLnTx/>
                <a:uFillTx/>
                <a:latin typeface="inherit"/>
                <a:ea typeface="+mn-ea"/>
                <a:cs typeface="+mn-cs"/>
              </a:rPr>
              <a:t>ISBA Retail Media Workstreams and 2025 Objectives </a:t>
            </a:r>
            <a:r>
              <a:rPr kumimoji="0" lang="en-US" sz="2400" b="0" i="0" u="none" strike="noStrike" kern="1200" cap="none" spc="0" normalizeH="0" baseline="0" noProof="0" dirty="0">
                <a:ln>
                  <a:noFill/>
                </a:ln>
                <a:solidFill>
                  <a:srgbClr val="FFFFFF"/>
                </a:solidFill>
                <a:effectLst/>
                <a:uLnTx/>
                <a:uFillTx/>
                <a:latin typeface="inherit"/>
                <a:ea typeface="+mn-ea"/>
                <a:cs typeface="+mn-cs"/>
              </a:rPr>
              <a:t>Dan Larden – Head of Media </a:t>
            </a:r>
          </a:p>
          <a:p>
            <a:pPr marL="0" marR="0" lvl="0" indent="0" algn="l" defTabSz="914354"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342900" marR="0" lvl="0" indent="-342900" algn="l" defTabSz="914354" rtl="0" eaLnBrk="1" fontAlgn="base"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dirty="0">
                <a:ln>
                  <a:noFill/>
                </a:ln>
                <a:solidFill>
                  <a:srgbClr val="FFFFFF"/>
                </a:solidFill>
                <a:effectLst/>
                <a:uLnTx/>
                <a:uFillTx/>
                <a:latin typeface="inherit"/>
                <a:ea typeface="+mn-ea"/>
                <a:cs typeface="+mn-cs"/>
              </a:rPr>
              <a:t>Introducing the Retail Media Playbook</a:t>
            </a:r>
          </a:p>
          <a:p>
            <a:pPr marL="0" marR="0" lvl="0" indent="0" algn="l" defTabSz="914354"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inherit"/>
                <a:ea typeface="+mn-ea"/>
                <a:cs typeface="+mn-cs"/>
              </a:rPr>
              <a:t>     Fiona Davis – Global VP </a:t>
            </a:r>
            <a:r>
              <a:rPr kumimoji="0" lang="en-US" sz="2400" b="0" i="0" u="none" strike="noStrike" kern="1200" cap="none" spc="0" normalizeH="0" baseline="0" noProof="0" dirty="0" err="1">
                <a:ln>
                  <a:noFill/>
                </a:ln>
                <a:solidFill>
                  <a:srgbClr val="FFFFFF"/>
                </a:solidFill>
                <a:effectLst/>
                <a:uLnTx/>
                <a:uFillTx/>
                <a:latin typeface="inherit"/>
                <a:ea typeface="+mn-ea"/>
                <a:cs typeface="+mn-cs"/>
              </a:rPr>
              <a:t>CvE</a:t>
            </a:r>
            <a:endParaRPr kumimoji="0" lang="en-US" sz="2400" b="0" i="0" u="none" strike="noStrike" kern="1200" cap="none" spc="0" normalizeH="0" baseline="0" noProof="0" dirty="0">
              <a:ln>
                <a:noFill/>
              </a:ln>
              <a:solidFill>
                <a:srgbClr val="FFFFFF"/>
              </a:solidFill>
              <a:effectLst/>
              <a:uLnTx/>
              <a:uFillTx/>
              <a:latin typeface="inherit"/>
              <a:ea typeface="+mn-ea"/>
              <a:cs typeface="+mn-cs"/>
            </a:endParaRPr>
          </a:p>
          <a:p>
            <a:pPr marL="0" marR="0" lvl="0" indent="0" algn="l" defTabSz="914354"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342900" marR="0" lvl="0" indent="-342900" algn="l" defTabSz="914354" rtl="0" eaLnBrk="1" fontAlgn="base" latinLnBrk="0" hangingPunct="1">
              <a:lnSpc>
                <a:spcPct val="100000"/>
              </a:lnSpc>
              <a:spcBef>
                <a:spcPts val="0"/>
              </a:spcBef>
              <a:spcAft>
                <a:spcPts val="0"/>
              </a:spcAft>
              <a:buClrTx/>
              <a:buSzTx/>
              <a:buFont typeface="Wingdings" panose="05000000000000000000" pitchFamily="2" charset="2"/>
              <a:buChar char="q"/>
              <a:tabLst/>
              <a:defRPr/>
            </a:pPr>
            <a:r>
              <a:rPr kumimoji="0" lang="en-GB" sz="2400" b="1" i="0" u="none" strike="noStrike" kern="1200" cap="none" spc="0" normalizeH="0" baseline="0" noProof="0" dirty="0">
                <a:ln>
                  <a:noFill/>
                </a:ln>
                <a:solidFill>
                  <a:srgbClr val="FFFFFF"/>
                </a:solidFill>
                <a:effectLst/>
                <a:uLnTx/>
                <a:uFillTx/>
                <a:latin typeface="inherit"/>
                <a:ea typeface="+mn-ea"/>
                <a:cs typeface="+mn-cs"/>
              </a:rPr>
              <a:t>Paving the way for Retail Media to succeed in Europe</a:t>
            </a:r>
            <a:endParaRPr kumimoji="0" lang="en-US" sz="2400" b="1" i="0" u="none" strike="noStrike" kern="1200" cap="none" spc="0" normalizeH="0" baseline="0" noProof="0" dirty="0">
              <a:ln>
                <a:noFill/>
              </a:ln>
              <a:solidFill>
                <a:srgbClr val="FFFFFF"/>
              </a:solidFill>
              <a:effectLst/>
              <a:uLnTx/>
              <a:uFillTx/>
              <a:latin typeface="inherit"/>
              <a:ea typeface="+mn-ea"/>
              <a:cs typeface="+mn-cs"/>
            </a:endParaRPr>
          </a:p>
          <a:p>
            <a:pPr marL="0" marR="0" lvl="0" indent="0" algn="l" defTabSz="914354"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inherit"/>
                <a:ea typeface="+mn-ea"/>
                <a:cs typeface="+mn-cs"/>
              </a:rPr>
              <a:t>     Marie-Clare Puffett - Industry Director IAB Europe</a:t>
            </a:r>
          </a:p>
          <a:p>
            <a:pPr marL="0" marR="0" lvl="0" indent="0" algn="l" defTabSz="914354"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342900" marR="0" lvl="0" indent="-342900" algn="l" defTabSz="914354" rtl="0" eaLnBrk="1" fontAlgn="base"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dirty="0">
                <a:ln>
                  <a:noFill/>
                </a:ln>
                <a:solidFill>
                  <a:srgbClr val="FFFFFF"/>
                </a:solidFill>
                <a:effectLst/>
                <a:uLnTx/>
                <a:uFillTx/>
                <a:latin typeface="inherit"/>
                <a:ea typeface="+mn-ea"/>
                <a:cs typeface="+mn-cs"/>
              </a:rPr>
              <a:t>IAB UK Retail Media Workstreams </a:t>
            </a:r>
          </a:p>
          <a:p>
            <a:pPr marL="0" marR="0" lvl="0" indent="0" algn="l" defTabSz="914354"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inherit"/>
                <a:ea typeface="+mn-ea"/>
                <a:cs typeface="+mn-cs"/>
              </a:rPr>
              <a:t>     James Chandler – CMO IAB UK</a:t>
            </a:r>
          </a:p>
          <a:p>
            <a:pPr marL="0" marR="0" lvl="0" indent="0" algn="l" defTabSz="914354"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a:p>
            <a:pPr marL="342900" marR="0" lvl="0" indent="-342900" algn="l" defTabSz="914354" rtl="0" eaLnBrk="1" fontAlgn="base"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0" dirty="0">
                <a:ln>
                  <a:noFill/>
                </a:ln>
                <a:solidFill>
                  <a:srgbClr val="FFFFFF"/>
                </a:solidFill>
                <a:effectLst/>
                <a:uLnTx/>
                <a:uFillTx/>
                <a:latin typeface="inherit"/>
                <a:ea typeface="+mn-ea"/>
                <a:cs typeface="+mn-cs"/>
              </a:rPr>
              <a:t>Q&amp;A </a:t>
            </a:r>
            <a:endParaRPr kumimoji="0" lang="en-US" sz="2400" b="1" i="0" u="none" strike="noStrike" kern="1200" cap="none" spc="0" normalizeH="0" baseline="0" noProof="0" dirty="0">
              <a:ln>
                <a:noFill/>
              </a:ln>
              <a:solidFill>
                <a:srgbClr val="FFFFFF"/>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594326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38D5B-CECC-E384-5BF4-6727CD323B69}"/>
            </a:ext>
          </a:extLst>
        </p:cNvPr>
        <p:cNvGrpSpPr/>
        <p:nvPr/>
      </p:nvGrpSpPr>
      <p:grpSpPr>
        <a:xfrm>
          <a:off x="0" y="0"/>
          <a:ext cx="0" cy="0"/>
          <a:chOff x="0" y="0"/>
          <a:chExt cx="0" cy="0"/>
        </a:xfrm>
      </p:grpSpPr>
      <p:sp>
        <p:nvSpPr>
          <p:cNvPr id="12" name="Rounded Rectangle">
            <a:extLst>
              <a:ext uri="{FF2B5EF4-FFF2-40B4-BE49-F238E27FC236}">
                <a16:creationId xmlns:a16="http://schemas.microsoft.com/office/drawing/2014/main" id="{D6A86379-49FE-9500-12F7-74B4D168A306}"/>
              </a:ext>
            </a:extLst>
          </p:cNvPr>
          <p:cNvSpPr/>
          <p:nvPr/>
        </p:nvSpPr>
        <p:spPr>
          <a:xfrm>
            <a:off x="312339" y="1184746"/>
            <a:ext cx="3952567" cy="4700092"/>
          </a:xfrm>
          <a:prstGeom prst="roundRect">
            <a:avLst>
              <a:gd name="adj" fmla="val 5096"/>
            </a:avLst>
          </a:prstGeom>
          <a:solidFill>
            <a:schemeClr val="tx1"/>
          </a:solidFill>
          <a:ln w="12700">
            <a:noFill/>
            <a:miter lim="400000"/>
          </a:ln>
          <a:effectLst>
            <a:outerShdw blurRad="38100" dist="25400" dir="5400000" rotWithShape="0">
              <a:srgbClr val="000000">
                <a:alpha val="30000"/>
              </a:srgbClr>
            </a:outerShdw>
          </a:effectLst>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333333"/>
              </a:solidFill>
              <a:effectLst/>
              <a:uLnTx/>
              <a:uFillTx/>
              <a:latin typeface="Lato Regular"/>
              <a:sym typeface="Lato Regular"/>
            </a:endParaRPr>
          </a:p>
        </p:txBody>
      </p:sp>
      <p:sp>
        <p:nvSpPr>
          <p:cNvPr id="4" name="Brand Perspective">
            <a:extLst>
              <a:ext uri="{FF2B5EF4-FFF2-40B4-BE49-F238E27FC236}">
                <a16:creationId xmlns:a16="http://schemas.microsoft.com/office/drawing/2014/main" id="{FC5F42A8-9BA2-56D4-3B54-CA7453FBC09D}"/>
              </a:ext>
            </a:extLst>
          </p:cNvPr>
          <p:cNvSpPr txBox="1"/>
          <p:nvPr/>
        </p:nvSpPr>
        <p:spPr>
          <a:xfrm>
            <a:off x="312339" y="263174"/>
            <a:ext cx="11738983" cy="5437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t">
            <a:spAutoFit/>
          </a:bodyPr>
          <a:lstStyle>
            <a:lvl1pPr algn="l" defTabSz="914400">
              <a:lnSpc>
                <a:spcPct val="100000"/>
              </a:lnSpc>
              <a:defRPr sz="3200">
                <a:solidFill>
                  <a:srgbClr val="F26722"/>
                </a:solidFill>
              </a:defRPr>
            </a:lvl1pPr>
          </a:lstStyle>
          <a:p>
            <a:r>
              <a:rPr lang="en-US" dirty="0">
                <a:solidFill>
                  <a:schemeClr val="tx1"/>
                </a:solidFill>
                <a:latin typeface="Lato Black" panose="020F0A02020204030203" pitchFamily="34" charset="0"/>
              </a:rPr>
              <a:t>Deep Dive into Right-Housing for Retailers and Brands</a:t>
            </a:r>
            <a:endParaRPr dirty="0">
              <a:solidFill>
                <a:schemeClr val="tx1"/>
              </a:solidFill>
              <a:latin typeface="Lato Black" panose="020F0A02020204030203" pitchFamily="34" charset="0"/>
            </a:endParaRPr>
          </a:p>
        </p:txBody>
      </p:sp>
      <p:cxnSp>
        <p:nvCxnSpPr>
          <p:cNvPr id="7" name="Conector recto 6">
            <a:extLst>
              <a:ext uri="{FF2B5EF4-FFF2-40B4-BE49-F238E27FC236}">
                <a16:creationId xmlns:a16="http://schemas.microsoft.com/office/drawing/2014/main" id="{F4E10EF9-0048-38CF-EE83-3833A5022073}"/>
              </a:ext>
            </a:extLst>
          </p:cNvPr>
          <p:cNvCxnSpPr/>
          <p:nvPr/>
        </p:nvCxnSpPr>
        <p:spPr>
          <a:xfrm>
            <a:off x="0" y="1036308"/>
            <a:ext cx="115922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ight-housing:…">
            <a:extLst>
              <a:ext uri="{FF2B5EF4-FFF2-40B4-BE49-F238E27FC236}">
                <a16:creationId xmlns:a16="http://schemas.microsoft.com/office/drawing/2014/main" id="{02159CB9-F306-02AF-D849-3D9DDE6085E2}"/>
              </a:ext>
            </a:extLst>
          </p:cNvPr>
          <p:cNvSpPr txBox="1"/>
          <p:nvPr/>
        </p:nvSpPr>
        <p:spPr>
          <a:xfrm>
            <a:off x="399481" y="1882541"/>
            <a:ext cx="3878255" cy="342144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lgn="l">
              <a:spcBef>
                <a:spcPts val="400"/>
              </a:spcBef>
              <a:buClr>
                <a:srgbClr val="F26722"/>
              </a:buClr>
              <a:buSzPct val="125000"/>
              <a:defRPr sz="1800">
                <a:latin typeface="Lato Bold"/>
                <a:ea typeface="Lato Bold"/>
                <a:cs typeface="Lato Bold"/>
                <a:sym typeface="Lato Bold"/>
              </a:defRPr>
            </a:pPr>
            <a:r>
              <a:rPr dirty="0">
                <a:solidFill>
                  <a:schemeClr val="bg2">
                    <a:lumMod val="75000"/>
                    <a:lumOff val="25000"/>
                  </a:schemeClr>
                </a:solidFill>
              </a:rPr>
              <a:t>Right-housing</a:t>
            </a:r>
            <a:r>
              <a:rPr lang="en-US" dirty="0">
                <a:solidFill>
                  <a:schemeClr val="bg2">
                    <a:lumMod val="75000"/>
                    <a:lumOff val="25000"/>
                  </a:schemeClr>
                </a:solidFill>
              </a:rPr>
              <a:t> the Operating Model</a:t>
            </a:r>
            <a:endParaRPr lang="en-GB" dirty="0">
              <a:solidFill>
                <a:schemeClr val="bg2">
                  <a:lumMod val="75000"/>
                  <a:lumOff val="25000"/>
                </a:schemeClr>
              </a:solidFill>
            </a:endParaRPr>
          </a:p>
          <a:p>
            <a:pPr marL="539750" indent="-285750" algn="l">
              <a:lnSpc>
                <a:spcPct val="150000"/>
              </a:lnSpc>
              <a:spcBef>
                <a:spcPts val="4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dirty="0">
                <a:solidFill>
                  <a:schemeClr val="bg2">
                    <a:lumMod val="75000"/>
                    <a:lumOff val="25000"/>
                  </a:schemeClr>
                </a:solidFill>
              </a:rPr>
              <a:t>Financial Modelling</a:t>
            </a:r>
          </a:p>
          <a:p>
            <a:pPr marL="539750" indent="-285750" algn="l">
              <a:spcBef>
                <a:spcPts val="400"/>
              </a:spcBef>
              <a:buClr>
                <a:srgbClr val="F26722"/>
              </a:buClr>
              <a:buSzPct val="125000"/>
              <a:buFont typeface="Arial" panose="020B0604020202020204" pitchFamily="34" charset="0"/>
              <a:buChar char="•"/>
              <a:defRPr sz="1800">
                <a:latin typeface="Lato Bold"/>
                <a:ea typeface="Lato Bold"/>
                <a:cs typeface="Lato Bold"/>
                <a:sym typeface="Lato Bold"/>
              </a:defRPr>
            </a:pPr>
            <a:r>
              <a:rPr dirty="0">
                <a:solidFill>
                  <a:schemeClr val="bg2">
                    <a:lumMod val="75000"/>
                    <a:lumOff val="25000"/>
                  </a:schemeClr>
                </a:solidFill>
              </a:rPr>
              <a:t>Media</a:t>
            </a:r>
            <a:r>
              <a:rPr dirty="0">
                <a:solidFill>
                  <a:schemeClr val="bg2">
                    <a:lumMod val="75000"/>
                    <a:lumOff val="25000"/>
                  </a:schemeClr>
                </a:solidFill>
                <a:latin typeface="Lato" panose="020F0502020204030203" pitchFamily="34" charset="0"/>
                <a:ea typeface="+mn-ea"/>
                <a:cs typeface="+mn-cs"/>
                <a:sym typeface="Lato Regular"/>
              </a:rPr>
              <a:t> </a:t>
            </a:r>
            <a:r>
              <a:rPr sz="1400" dirty="0">
                <a:solidFill>
                  <a:schemeClr val="bg2">
                    <a:lumMod val="75000"/>
                    <a:lumOff val="25000"/>
                  </a:schemeClr>
                </a:solidFill>
                <a:latin typeface="Lato" panose="020F0502020204030203" pitchFamily="34" charset="0"/>
                <a:ea typeface="+mn-ea"/>
                <a:cs typeface="+mn-cs"/>
                <a:sym typeface="Lato Regular"/>
              </a:rPr>
              <a:t>(planning, buying, selling)</a:t>
            </a:r>
          </a:p>
          <a:p>
            <a:pPr marL="539750" indent="-285750" algn="l">
              <a:spcBef>
                <a:spcPts val="400"/>
              </a:spcBef>
              <a:buClr>
                <a:srgbClr val="F26722"/>
              </a:buClr>
              <a:buSzPct val="125000"/>
              <a:buFont typeface="Arial" panose="020B0604020202020204" pitchFamily="34" charset="0"/>
              <a:buChar char="•"/>
              <a:defRPr sz="1800">
                <a:latin typeface="Lato Bold"/>
                <a:ea typeface="Lato Bold"/>
                <a:cs typeface="Lato Bold"/>
                <a:sym typeface="Lato Bold"/>
              </a:defRPr>
            </a:pPr>
            <a:r>
              <a:rPr dirty="0">
                <a:solidFill>
                  <a:schemeClr val="bg2">
                    <a:lumMod val="75000"/>
                    <a:lumOff val="25000"/>
                  </a:schemeClr>
                </a:solidFill>
              </a:rPr>
              <a:t>Creative</a:t>
            </a:r>
          </a:p>
          <a:p>
            <a:pPr marL="539750" indent="-285750" algn="l">
              <a:spcBef>
                <a:spcPts val="400"/>
              </a:spcBef>
              <a:buClr>
                <a:srgbClr val="F26722"/>
              </a:buClr>
              <a:buSzPct val="125000"/>
              <a:buFont typeface="Arial" panose="020B0604020202020204" pitchFamily="34" charset="0"/>
              <a:buChar char="•"/>
              <a:defRPr sz="1800">
                <a:latin typeface="Lato Bold"/>
                <a:ea typeface="Lato Bold"/>
                <a:cs typeface="Lato Bold"/>
                <a:sym typeface="Lato Bold"/>
              </a:defRPr>
            </a:pPr>
            <a:r>
              <a:rPr dirty="0">
                <a:solidFill>
                  <a:schemeClr val="bg2">
                    <a:lumMod val="75000"/>
                    <a:lumOff val="25000"/>
                  </a:schemeClr>
                </a:solidFill>
              </a:rPr>
              <a:t>Tech</a:t>
            </a:r>
          </a:p>
          <a:p>
            <a:pPr marL="539750" indent="-285750" algn="l">
              <a:spcBef>
                <a:spcPts val="400"/>
              </a:spcBef>
              <a:buClr>
                <a:srgbClr val="F26722"/>
              </a:buClr>
              <a:buSzPct val="125000"/>
              <a:buFont typeface="Arial" panose="020B0604020202020204" pitchFamily="34" charset="0"/>
              <a:buChar char="•"/>
              <a:defRPr sz="1800">
                <a:latin typeface="Lato Bold"/>
                <a:ea typeface="Lato Bold"/>
                <a:cs typeface="Lato Bold"/>
                <a:sym typeface="Lato Bold"/>
              </a:defRPr>
            </a:pPr>
            <a:r>
              <a:rPr dirty="0">
                <a:solidFill>
                  <a:schemeClr val="bg2">
                    <a:lumMod val="75000"/>
                    <a:lumOff val="25000"/>
                  </a:schemeClr>
                </a:solidFill>
              </a:rPr>
              <a:t>Data</a:t>
            </a:r>
          </a:p>
          <a:p>
            <a:pPr marL="539750" indent="-285750" algn="l">
              <a:spcBef>
                <a:spcPts val="400"/>
              </a:spcBef>
              <a:buClr>
                <a:srgbClr val="F26722"/>
              </a:buClr>
              <a:buSzPct val="125000"/>
              <a:buFont typeface="Arial" panose="020B0604020202020204" pitchFamily="34" charset="0"/>
              <a:buChar char="•"/>
              <a:defRPr sz="1800">
                <a:latin typeface="Lato Bold"/>
                <a:ea typeface="Lato Bold"/>
                <a:cs typeface="Lato Bold"/>
                <a:sym typeface="Lato Bold"/>
              </a:defRPr>
            </a:pPr>
            <a:r>
              <a:rPr dirty="0">
                <a:solidFill>
                  <a:schemeClr val="bg2">
                    <a:lumMod val="75000"/>
                    <a:lumOff val="25000"/>
                  </a:schemeClr>
                </a:solidFill>
              </a:rPr>
              <a:t>Measurement</a:t>
            </a:r>
          </a:p>
          <a:p>
            <a:pPr marL="539750" indent="-285750" algn="l">
              <a:spcBef>
                <a:spcPts val="400"/>
              </a:spcBef>
              <a:buClr>
                <a:srgbClr val="F26722"/>
              </a:buClr>
              <a:buSzPct val="125000"/>
              <a:buFont typeface="Arial" panose="020B0604020202020204" pitchFamily="34" charset="0"/>
              <a:buChar char="•"/>
              <a:defRPr sz="1800">
                <a:latin typeface="Lato Bold"/>
                <a:ea typeface="Lato Bold"/>
                <a:cs typeface="Lato Bold"/>
                <a:sym typeface="Lato Bold"/>
              </a:defRPr>
            </a:pPr>
            <a:r>
              <a:rPr dirty="0">
                <a:solidFill>
                  <a:schemeClr val="bg2">
                    <a:lumMod val="75000"/>
                    <a:lumOff val="25000"/>
                  </a:schemeClr>
                </a:solidFill>
              </a:rPr>
              <a:t>Reporting</a:t>
            </a:r>
          </a:p>
          <a:p>
            <a:pPr marL="539750" indent="-285750" algn="l">
              <a:spcBef>
                <a:spcPts val="400"/>
              </a:spcBef>
              <a:buClr>
                <a:srgbClr val="F26722"/>
              </a:buClr>
              <a:buSzPct val="125000"/>
              <a:buFont typeface="Arial" panose="020B0604020202020204" pitchFamily="34" charset="0"/>
              <a:buChar char="•"/>
              <a:defRPr sz="1800">
                <a:latin typeface="Lato Bold"/>
                <a:ea typeface="Lato Bold"/>
                <a:cs typeface="Lato Bold"/>
                <a:sym typeface="Lato Bold"/>
              </a:defRPr>
            </a:pPr>
            <a:r>
              <a:rPr dirty="0">
                <a:solidFill>
                  <a:schemeClr val="bg2">
                    <a:lumMod val="75000"/>
                    <a:lumOff val="25000"/>
                  </a:schemeClr>
                </a:solidFill>
              </a:rPr>
              <a:t>Sales</a:t>
            </a:r>
            <a:endParaRPr lang="en-GB" dirty="0">
              <a:solidFill>
                <a:schemeClr val="bg2">
                  <a:lumMod val="75000"/>
                  <a:lumOff val="25000"/>
                </a:schemeClr>
              </a:solidFill>
            </a:endParaRPr>
          </a:p>
          <a:p>
            <a:pPr marL="539750" indent="-285750" algn="l">
              <a:spcBef>
                <a:spcPts val="400"/>
              </a:spcBef>
              <a:buClr>
                <a:srgbClr val="F26722"/>
              </a:buClr>
              <a:buSzPct val="125000"/>
              <a:buFont typeface="Arial" panose="020B0604020202020204" pitchFamily="34" charset="0"/>
              <a:buChar char="•"/>
              <a:defRPr sz="1800">
                <a:latin typeface="Lato Bold"/>
                <a:ea typeface="Lato Bold"/>
                <a:cs typeface="Lato Bold"/>
                <a:sym typeface="Lato Bold"/>
              </a:defRPr>
            </a:pPr>
            <a:r>
              <a:rPr lang="en-GB" dirty="0">
                <a:solidFill>
                  <a:schemeClr val="bg2">
                    <a:lumMod val="75000"/>
                    <a:lumOff val="25000"/>
                  </a:schemeClr>
                </a:solidFill>
              </a:rPr>
              <a:t>JBP Process</a:t>
            </a:r>
            <a:endParaRPr dirty="0">
              <a:solidFill>
                <a:schemeClr val="bg2">
                  <a:lumMod val="75000"/>
                  <a:lumOff val="25000"/>
                </a:schemeClr>
              </a:solidFill>
            </a:endParaRPr>
          </a:p>
        </p:txBody>
      </p:sp>
      <p:sp>
        <p:nvSpPr>
          <p:cNvPr id="2" name="TextBox 1">
            <a:extLst>
              <a:ext uri="{FF2B5EF4-FFF2-40B4-BE49-F238E27FC236}">
                <a16:creationId xmlns:a16="http://schemas.microsoft.com/office/drawing/2014/main" id="{664A004D-0113-2E88-01D2-F35FAD5514CB}"/>
              </a:ext>
            </a:extLst>
          </p:cNvPr>
          <p:cNvSpPr txBox="1"/>
          <p:nvPr/>
        </p:nvSpPr>
        <p:spPr>
          <a:xfrm>
            <a:off x="4488873" y="1250336"/>
            <a:ext cx="7103359" cy="400110"/>
          </a:xfrm>
          <a:prstGeom prst="rect">
            <a:avLst/>
          </a:prstGeom>
          <a:solidFill>
            <a:schemeClr val="bg2">
              <a:lumMod val="50000"/>
              <a:lumOff val="50000"/>
            </a:schemeClr>
          </a:solidFill>
        </p:spPr>
        <p:txBody>
          <a:bodyPr wrap="square" rtlCol="0">
            <a:spAutoFit/>
          </a:bodyPr>
          <a:lstStyle/>
          <a:p>
            <a:r>
              <a:rPr lang="en-US" sz="2000" dirty="0">
                <a:latin typeface="Lato" panose="020F0502020204030203" pitchFamily="34" charset="0"/>
              </a:rPr>
              <a:t>Considerations</a:t>
            </a:r>
          </a:p>
        </p:txBody>
      </p:sp>
      <p:sp>
        <p:nvSpPr>
          <p:cNvPr id="3" name="TextBox 2">
            <a:extLst>
              <a:ext uri="{FF2B5EF4-FFF2-40B4-BE49-F238E27FC236}">
                <a16:creationId xmlns:a16="http://schemas.microsoft.com/office/drawing/2014/main" id="{FDD3E2BD-C108-B2EC-6D86-DA4632A3BEBD}"/>
              </a:ext>
            </a:extLst>
          </p:cNvPr>
          <p:cNvSpPr txBox="1"/>
          <p:nvPr/>
        </p:nvSpPr>
        <p:spPr>
          <a:xfrm>
            <a:off x="4488873" y="1914525"/>
            <a:ext cx="7103359" cy="3970318"/>
          </a:xfrm>
          <a:prstGeom prst="rect">
            <a:avLst/>
          </a:prstGeom>
          <a:noFill/>
        </p:spPr>
        <p:txBody>
          <a:bodyPr wrap="square" rtlCol="0">
            <a:spAutoFit/>
          </a:bodyPr>
          <a:lstStyle/>
          <a:p>
            <a:r>
              <a:rPr lang="en-US" dirty="0">
                <a:solidFill>
                  <a:schemeClr val="bg2">
                    <a:lumMod val="50000"/>
                    <a:lumOff val="50000"/>
                  </a:schemeClr>
                </a:solidFill>
                <a:latin typeface="Lato" panose="020F0502020204030203" pitchFamily="34" charset="0"/>
              </a:rPr>
              <a:t>Organizational attitude to risk</a:t>
            </a:r>
            <a:r>
              <a:rPr lang="en-US" dirty="0">
                <a:latin typeface="Lato" panose="020F0502020204030203" pitchFamily="34" charset="0"/>
              </a:rPr>
              <a:t>: this could mean revenue risk, reputational risk, aversion to taking headcount onto the P&amp;L</a:t>
            </a:r>
          </a:p>
          <a:p>
            <a:endParaRPr lang="en-US" dirty="0">
              <a:latin typeface="Lato" panose="020F0502020204030203" pitchFamily="34" charset="0"/>
            </a:endParaRPr>
          </a:p>
          <a:p>
            <a:r>
              <a:rPr lang="en-US" dirty="0">
                <a:solidFill>
                  <a:schemeClr val="bg2">
                    <a:lumMod val="50000"/>
                    <a:lumOff val="50000"/>
                  </a:schemeClr>
                </a:solidFill>
                <a:latin typeface="Lato" panose="020F0502020204030203" pitchFamily="34" charset="0"/>
              </a:rPr>
              <a:t>Operational maturity</a:t>
            </a:r>
            <a:r>
              <a:rPr lang="en-US" dirty="0">
                <a:latin typeface="Lato" panose="020F0502020204030203" pitchFamily="34" charset="0"/>
              </a:rPr>
              <a:t>: you can only in-source certain elements of your operating model when you have both the money and the resource to do it.  Having a healthy revenue forecast helps justify the outlay if there is a clear path to more revenue</a:t>
            </a:r>
          </a:p>
          <a:p>
            <a:endParaRPr lang="en-US" dirty="0">
              <a:latin typeface="Lato" panose="020F0502020204030203" pitchFamily="34" charset="0"/>
            </a:endParaRPr>
          </a:p>
          <a:p>
            <a:r>
              <a:rPr lang="en-US" dirty="0">
                <a:solidFill>
                  <a:schemeClr val="bg2">
                    <a:lumMod val="50000"/>
                    <a:lumOff val="50000"/>
                  </a:schemeClr>
                </a:solidFill>
                <a:latin typeface="Lato" panose="020F0502020204030203" pitchFamily="34" charset="0"/>
              </a:rPr>
              <a:t>Right partners are key</a:t>
            </a:r>
            <a:r>
              <a:rPr lang="en-US" dirty="0">
                <a:latin typeface="Lato" panose="020F0502020204030203" pitchFamily="34" charset="0"/>
              </a:rPr>
              <a:t>: Sometimes you need to bring in specialists to drive innovation forward (e.g. measurement or AI)</a:t>
            </a:r>
          </a:p>
          <a:p>
            <a:endParaRPr lang="en-US" dirty="0">
              <a:latin typeface="Lato" panose="020F0502020204030203" pitchFamily="34" charset="0"/>
            </a:endParaRPr>
          </a:p>
          <a:p>
            <a:r>
              <a:rPr lang="en-US" dirty="0">
                <a:solidFill>
                  <a:schemeClr val="bg2">
                    <a:lumMod val="50000"/>
                    <a:lumOff val="50000"/>
                  </a:schemeClr>
                </a:solidFill>
                <a:latin typeface="Lato" panose="020F0502020204030203" pitchFamily="34" charset="0"/>
              </a:rPr>
              <a:t>Build in flexibility</a:t>
            </a:r>
            <a:r>
              <a:rPr lang="en-US" dirty="0">
                <a:latin typeface="Lato" panose="020F0502020204030203" pitchFamily="34" charset="0"/>
              </a:rPr>
              <a:t>: owning some key elements from your data and tech stack allows you to still outsource to strategic partners but maintain oversight into what is happening</a:t>
            </a:r>
          </a:p>
        </p:txBody>
      </p:sp>
      <p:sp>
        <p:nvSpPr>
          <p:cNvPr id="5" name="Marcador de número de diapositiva 5">
            <a:extLst>
              <a:ext uri="{FF2B5EF4-FFF2-40B4-BE49-F238E27FC236}">
                <a16:creationId xmlns:a16="http://schemas.microsoft.com/office/drawing/2014/main" id="{FF3A9A78-6C10-1BDA-8CBA-F9EEC354437B}"/>
              </a:ext>
            </a:extLst>
          </p:cNvPr>
          <p:cNvSpPr txBox="1">
            <a:spLocks/>
          </p:cNvSpPr>
          <p:nvPr/>
        </p:nvSpPr>
        <p:spPr>
          <a:xfrm>
            <a:off x="11520399" y="6186965"/>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357434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The Retail Media Journey"/>
          <p:cNvSpPr txBox="1"/>
          <p:nvPr/>
        </p:nvSpPr>
        <p:spPr>
          <a:xfrm>
            <a:off x="570103" y="76286"/>
            <a:ext cx="11126694" cy="913070"/>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algn="l" defTabSz="914400">
              <a:lnSpc>
                <a:spcPct val="100000"/>
              </a:lnSpc>
              <a:defRPr sz="3200">
                <a:solidFill>
                  <a:srgbClr val="F26722"/>
                </a:solidFill>
              </a:defRPr>
            </a:lvl1pPr>
          </a:lstStyle>
          <a:p>
            <a:r>
              <a:rPr lang="en-US" sz="2800" dirty="0">
                <a:solidFill>
                  <a:schemeClr val="tx1"/>
                </a:solidFill>
                <a:latin typeface="Lato Bold"/>
                <a:ea typeface="Lato Bold"/>
                <a:cs typeface="Lato Bold"/>
              </a:rPr>
              <a:t>The 4 'macro' stages of </a:t>
            </a:r>
            <a:r>
              <a:rPr lang="en-GB" sz="2800" dirty="0">
                <a:solidFill>
                  <a:schemeClr val="tx1"/>
                </a:solidFill>
                <a:latin typeface="Lato Bold"/>
                <a:ea typeface="Lato Bold"/>
                <a:cs typeface="Lato Bold"/>
              </a:rPr>
              <a:t>a CvE Retail Media Client’s journey </a:t>
            </a:r>
            <a:r>
              <a:rPr lang="en-US" sz="2800" dirty="0">
                <a:solidFill>
                  <a:schemeClr val="tx1"/>
                </a:solidFill>
                <a:latin typeface="Lato Bold"/>
                <a:ea typeface="Lato Bold"/>
                <a:cs typeface="Lato Bold"/>
              </a:rPr>
              <a:t>&amp; their evolving operating model maturity</a:t>
            </a:r>
            <a:endParaRPr sz="2800" dirty="0">
              <a:solidFill>
                <a:schemeClr val="tx1"/>
              </a:solidFill>
              <a:latin typeface="Lato Bold"/>
              <a:ea typeface="Lato Bold"/>
              <a:cs typeface="Lato Bold"/>
            </a:endParaRPr>
          </a:p>
        </p:txBody>
      </p:sp>
      <p:sp>
        <p:nvSpPr>
          <p:cNvPr id="304" name="In-store"/>
          <p:cNvSpPr/>
          <p:nvPr/>
        </p:nvSpPr>
        <p:spPr>
          <a:xfrm>
            <a:off x="900216" y="1364233"/>
            <a:ext cx="2239963" cy="2239963"/>
          </a:xfrm>
          <a:prstGeom prst="ellipse">
            <a:avLst/>
          </a:prstGeom>
          <a:blipFill>
            <a:blip r:embed="rId3"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r>
              <a:rPr lang="en-US" sz="2300" dirty="0"/>
              <a:t>    </a:t>
            </a:r>
            <a:r>
              <a:rPr sz="2300" dirty="0">
                <a:highlight>
                  <a:srgbClr val="727AB2"/>
                </a:highlight>
              </a:rPr>
              <a:t>In-store</a:t>
            </a:r>
          </a:p>
        </p:txBody>
      </p:sp>
      <p:sp>
        <p:nvSpPr>
          <p:cNvPr id="305" name="Onsite"/>
          <p:cNvSpPr/>
          <p:nvPr/>
        </p:nvSpPr>
        <p:spPr>
          <a:xfrm>
            <a:off x="3702203" y="1364233"/>
            <a:ext cx="2239963" cy="2239963"/>
          </a:xfrm>
          <a:prstGeom prst="ellipse">
            <a:avLst/>
          </a:prstGeom>
          <a:blipFill>
            <a:blip r:embed="rId4"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r>
              <a:rPr lang="en-US" sz="2300" dirty="0"/>
              <a:t>     </a:t>
            </a:r>
            <a:r>
              <a:rPr sz="2300" dirty="0">
                <a:highlight>
                  <a:srgbClr val="727AB2"/>
                </a:highlight>
              </a:rPr>
              <a:t>Onsite</a:t>
            </a:r>
          </a:p>
        </p:txBody>
      </p:sp>
      <p:sp>
        <p:nvSpPr>
          <p:cNvPr id="306" name="Offsite"/>
          <p:cNvSpPr/>
          <p:nvPr/>
        </p:nvSpPr>
        <p:spPr>
          <a:xfrm>
            <a:off x="6504192" y="1364233"/>
            <a:ext cx="2239963" cy="2239963"/>
          </a:xfrm>
          <a:prstGeom prst="ellipse">
            <a:avLst/>
          </a:prstGeom>
          <a:blipFill>
            <a:blip r:embed="rId5"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r>
              <a:rPr lang="en-US" sz="2300" dirty="0"/>
              <a:t>     </a:t>
            </a:r>
            <a:r>
              <a:rPr sz="2300" dirty="0">
                <a:highlight>
                  <a:srgbClr val="727AB2"/>
                </a:highlight>
              </a:rPr>
              <a:t>Offsite</a:t>
            </a:r>
          </a:p>
        </p:txBody>
      </p:sp>
      <p:sp>
        <p:nvSpPr>
          <p:cNvPr id="307" name="Data Monetisation"/>
          <p:cNvSpPr/>
          <p:nvPr/>
        </p:nvSpPr>
        <p:spPr>
          <a:xfrm>
            <a:off x="9306180" y="1364233"/>
            <a:ext cx="2294785" cy="2239963"/>
          </a:xfrm>
          <a:prstGeom prst="ellipse">
            <a:avLst/>
          </a:prstGeom>
          <a:blipFill>
            <a:blip r:embed="rId6" cstate="screen">
              <a:extLst>
                <a:ext uri="{28A0092B-C50C-407E-A947-70E740481C1C}">
                  <a14:useLocalDpi xmlns:a14="http://schemas.microsoft.com/office/drawing/2010/main"/>
                </a:ext>
              </a:extLst>
            </a:blip>
            <a:stretch>
              <a:fillRect/>
            </a:stretch>
          </a:blip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pPr algn="ctr"/>
            <a:r>
              <a:rPr sz="2100" dirty="0">
                <a:highlight>
                  <a:srgbClr val="727AB2"/>
                </a:highlight>
              </a:rPr>
              <a:t>Data Monetisation</a:t>
            </a:r>
          </a:p>
        </p:txBody>
      </p:sp>
      <p:sp>
        <p:nvSpPr>
          <p:cNvPr id="308" name="Arrow"/>
          <p:cNvSpPr/>
          <p:nvPr/>
        </p:nvSpPr>
        <p:spPr>
          <a:xfrm>
            <a:off x="3264661" y="2291271"/>
            <a:ext cx="313061" cy="385887"/>
          </a:xfrm>
          <a:prstGeom prst="rightArrow">
            <a:avLst>
              <a:gd name="adj1" fmla="val 53625"/>
              <a:gd name="adj2" fmla="val 57986"/>
            </a:avLst>
          </a:prstGeom>
          <a:solidFill>
            <a:schemeClr val="tx1"/>
          </a:solidFill>
          <a:ln w="3175">
            <a:miter lim="400000"/>
          </a:ln>
        </p:spPr>
        <p:txBody>
          <a:bodyPr lIns="0" tIns="0" rIns="0" bIns="0" anchor="ctr"/>
          <a:lstStyle/>
          <a:p>
            <a:pPr>
              <a:lnSpc>
                <a:spcPct val="100000"/>
              </a:lnSpc>
            </a:pPr>
            <a:endParaRPr dirty="0">
              <a:latin typeface="Lato" panose="020F0502020204030203" pitchFamily="34" charset="0"/>
            </a:endParaRPr>
          </a:p>
        </p:txBody>
      </p:sp>
      <p:sp>
        <p:nvSpPr>
          <p:cNvPr id="309" name="Arrow"/>
          <p:cNvSpPr/>
          <p:nvPr/>
        </p:nvSpPr>
        <p:spPr>
          <a:xfrm>
            <a:off x="6066648" y="2291271"/>
            <a:ext cx="313061" cy="385887"/>
          </a:xfrm>
          <a:prstGeom prst="rightArrow">
            <a:avLst>
              <a:gd name="adj1" fmla="val 53625"/>
              <a:gd name="adj2" fmla="val 57986"/>
            </a:avLst>
          </a:prstGeom>
          <a:solidFill>
            <a:schemeClr val="tx1"/>
          </a:solidFill>
          <a:ln w="3175">
            <a:miter lim="400000"/>
          </a:ln>
        </p:spPr>
        <p:txBody>
          <a:bodyPr lIns="0" tIns="0" rIns="0" bIns="0" anchor="ctr"/>
          <a:lstStyle/>
          <a:p>
            <a:pPr>
              <a:lnSpc>
                <a:spcPct val="100000"/>
              </a:lnSpc>
            </a:pPr>
            <a:endParaRPr dirty="0">
              <a:latin typeface="Lato" panose="020F0502020204030203" pitchFamily="34" charset="0"/>
            </a:endParaRPr>
          </a:p>
        </p:txBody>
      </p:sp>
      <p:sp>
        <p:nvSpPr>
          <p:cNvPr id="310" name="Arrow"/>
          <p:cNvSpPr/>
          <p:nvPr/>
        </p:nvSpPr>
        <p:spPr>
          <a:xfrm>
            <a:off x="8868636" y="2291271"/>
            <a:ext cx="313061" cy="385887"/>
          </a:xfrm>
          <a:prstGeom prst="rightArrow">
            <a:avLst>
              <a:gd name="adj1" fmla="val 53625"/>
              <a:gd name="adj2" fmla="val 57986"/>
            </a:avLst>
          </a:prstGeom>
          <a:solidFill>
            <a:schemeClr val="tx1"/>
          </a:solidFill>
          <a:ln w="3175">
            <a:miter lim="400000"/>
          </a:ln>
        </p:spPr>
        <p:txBody>
          <a:bodyPr lIns="0" tIns="0" rIns="0" bIns="0" anchor="ctr"/>
          <a:lstStyle/>
          <a:p>
            <a:pPr>
              <a:lnSpc>
                <a:spcPct val="100000"/>
              </a:lnSpc>
            </a:pPr>
            <a:endParaRPr dirty="0">
              <a:latin typeface="Lato" panose="020F0502020204030203" pitchFamily="34" charset="0"/>
            </a:endParaRPr>
          </a:p>
        </p:txBody>
      </p:sp>
      <p:sp>
        <p:nvSpPr>
          <p:cNvPr id="311" name="Loyalty…"/>
          <p:cNvSpPr txBox="1"/>
          <p:nvPr/>
        </p:nvSpPr>
        <p:spPr>
          <a:xfrm>
            <a:off x="1135956" y="3749997"/>
            <a:ext cx="1716817" cy="656590"/>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spAutoFit/>
          </a:bodyPr>
          <a:lstStyle/>
          <a:p>
            <a:pPr algn="ctr">
              <a:spcBef>
                <a:spcPts val="400"/>
              </a:spcBef>
              <a:defRPr sz="1800"/>
            </a:pPr>
            <a:r>
              <a:rPr dirty="0">
                <a:latin typeface="Lato" panose="020F0502020204030203" pitchFamily="34" charset="0"/>
              </a:rPr>
              <a:t>Loyalty</a:t>
            </a:r>
          </a:p>
          <a:p>
            <a:pPr algn="ctr">
              <a:spcBef>
                <a:spcPts val="400"/>
              </a:spcBef>
              <a:defRPr sz="1800"/>
            </a:pPr>
            <a:r>
              <a:rPr dirty="0">
                <a:latin typeface="Lato" panose="020F0502020204030203" pitchFamily="34" charset="0"/>
              </a:rPr>
              <a:t>Print</a:t>
            </a:r>
            <a:r>
              <a:rPr lang="en-US" dirty="0">
                <a:latin typeface="Lato" panose="020F0502020204030203" pitchFamily="34" charset="0"/>
              </a:rPr>
              <a:t>/Cardboard</a:t>
            </a:r>
            <a:endParaRPr dirty="0">
              <a:latin typeface="Lato" panose="020F0502020204030203" pitchFamily="34" charset="0"/>
            </a:endParaRPr>
          </a:p>
        </p:txBody>
      </p:sp>
      <p:sp>
        <p:nvSpPr>
          <p:cNvPr id="312" name="Sponsorship…"/>
          <p:cNvSpPr txBox="1"/>
          <p:nvPr/>
        </p:nvSpPr>
        <p:spPr>
          <a:xfrm>
            <a:off x="3700860" y="3743445"/>
            <a:ext cx="2191306" cy="984885"/>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spAutoFit/>
          </a:bodyPr>
          <a:lstStyle/>
          <a:p>
            <a:pPr algn="ctr">
              <a:spcBef>
                <a:spcPts val="400"/>
              </a:spcBef>
              <a:defRPr sz="1800"/>
            </a:pPr>
            <a:r>
              <a:rPr dirty="0">
                <a:latin typeface="Lato" panose="020F0502020204030203" pitchFamily="34" charset="0"/>
              </a:rPr>
              <a:t>Sponsorship</a:t>
            </a:r>
          </a:p>
          <a:p>
            <a:pPr algn="ctr">
              <a:spcBef>
                <a:spcPts val="400"/>
              </a:spcBef>
              <a:defRPr sz="1800"/>
            </a:pPr>
            <a:r>
              <a:rPr lang="en-US" dirty="0">
                <a:latin typeface="Lato" panose="020F0502020204030203" pitchFamily="34" charset="0"/>
              </a:rPr>
              <a:t>Search</a:t>
            </a:r>
          </a:p>
          <a:p>
            <a:pPr algn="ctr">
              <a:spcBef>
                <a:spcPts val="400"/>
              </a:spcBef>
              <a:defRPr sz="1800"/>
            </a:pPr>
            <a:r>
              <a:rPr lang="en-US" dirty="0">
                <a:latin typeface="Lato" panose="020F0502020204030203" pitchFamily="34" charset="0"/>
              </a:rPr>
              <a:t>Onsite programmatic</a:t>
            </a:r>
            <a:endParaRPr dirty="0">
              <a:latin typeface="Lato" panose="020F0502020204030203" pitchFamily="34" charset="0"/>
            </a:endParaRPr>
          </a:p>
        </p:txBody>
      </p:sp>
      <p:sp>
        <p:nvSpPr>
          <p:cNvPr id="313" name="Managed Service…"/>
          <p:cNvSpPr txBox="1"/>
          <p:nvPr/>
        </p:nvSpPr>
        <p:spPr>
          <a:xfrm>
            <a:off x="6735973" y="3783424"/>
            <a:ext cx="1793761" cy="984885"/>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spAutoFit/>
          </a:bodyPr>
          <a:lstStyle/>
          <a:p>
            <a:pPr algn="ctr">
              <a:spcBef>
                <a:spcPts val="400"/>
              </a:spcBef>
              <a:defRPr sz="1800"/>
            </a:pPr>
            <a:r>
              <a:rPr dirty="0">
                <a:latin typeface="Lato" panose="020F0502020204030203" pitchFamily="34" charset="0"/>
              </a:rPr>
              <a:t>Managed Service</a:t>
            </a:r>
          </a:p>
          <a:p>
            <a:pPr algn="ctr">
              <a:spcBef>
                <a:spcPts val="400"/>
              </a:spcBef>
              <a:defRPr sz="1800"/>
            </a:pPr>
            <a:r>
              <a:rPr dirty="0">
                <a:latin typeface="Lato" panose="020F0502020204030203" pitchFamily="34" charset="0"/>
              </a:rPr>
              <a:t>Self-serve</a:t>
            </a:r>
            <a:endParaRPr lang="en-US" dirty="0">
              <a:latin typeface="Lato" panose="020F0502020204030203" pitchFamily="34" charset="0"/>
            </a:endParaRPr>
          </a:p>
          <a:p>
            <a:pPr algn="ctr">
              <a:spcBef>
                <a:spcPts val="400"/>
              </a:spcBef>
              <a:defRPr sz="1800"/>
            </a:pPr>
            <a:r>
              <a:rPr lang="en-US" dirty="0">
                <a:latin typeface="Lato" panose="020F0502020204030203" pitchFamily="34" charset="0"/>
              </a:rPr>
              <a:t>Digital Screens</a:t>
            </a:r>
            <a:endParaRPr dirty="0">
              <a:latin typeface="Lato" panose="020F0502020204030203" pitchFamily="34" charset="0"/>
            </a:endParaRPr>
          </a:p>
        </p:txBody>
      </p:sp>
      <p:sp>
        <p:nvSpPr>
          <p:cNvPr id="314" name="SSP/DSP Data…"/>
          <p:cNvSpPr txBox="1"/>
          <p:nvPr/>
        </p:nvSpPr>
        <p:spPr>
          <a:xfrm>
            <a:off x="9183288" y="3783424"/>
            <a:ext cx="2513509" cy="984885"/>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spAutoFit/>
          </a:bodyPr>
          <a:lstStyle/>
          <a:p>
            <a:pPr algn="ctr">
              <a:spcBef>
                <a:spcPts val="400"/>
              </a:spcBef>
              <a:defRPr sz="1800"/>
            </a:pPr>
            <a:r>
              <a:rPr lang="en-US" dirty="0">
                <a:latin typeface="Lato" panose="020F0502020204030203" pitchFamily="34" charset="0"/>
              </a:rPr>
              <a:t>Data Partnerships</a:t>
            </a:r>
          </a:p>
          <a:p>
            <a:pPr algn="ctr">
              <a:spcBef>
                <a:spcPts val="400"/>
              </a:spcBef>
              <a:defRPr sz="1800"/>
            </a:pPr>
            <a:r>
              <a:rPr dirty="0">
                <a:latin typeface="Lato" panose="020F0502020204030203" pitchFamily="34" charset="0"/>
              </a:rPr>
              <a:t>SSP/DSP Data</a:t>
            </a:r>
          </a:p>
          <a:p>
            <a:pPr algn="ctr">
              <a:spcBef>
                <a:spcPts val="400"/>
              </a:spcBef>
              <a:defRPr sz="1800"/>
            </a:pPr>
            <a:r>
              <a:rPr dirty="0">
                <a:latin typeface="Lato" panose="020F0502020204030203" pitchFamily="34" charset="0"/>
              </a:rPr>
              <a:t>Sales Without Inventory</a:t>
            </a:r>
          </a:p>
        </p:txBody>
      </p:sp>
      <p:sp>
        <p:nvSpPr>
          <p:cNvPr id="315" name="Customer Data Integration"/>
          <p:cNvSpPr/>
          <p:nvPr/>
        </p:nvSpPr>
        <p:spPr>
          <a:xfrm>
            <a:off x="1012200" y="4850103"/>
            <a:ext cx="10421956" cy="1649465"/>
          </a:xfrm>
          <a:custGeom>
            <a:avLst/>
            <a:gdLst/>
            <a:ahLst/>
            <a:cxnLst>
              <a:cxn ang="0">
                <a:pos x="wd2" y="hd2"/>
              </a:cxn>
              <a:cxn ang="5400000">
                <a:pos x="wd2" y="hd2"/>
              </a:cxn>
              <a:cxn ang="10800000">
                <a:pos x="wd2" y="hd2"/>
              </a:cxn>
              <a:cxn ang="16200000">
                <a:pos x="wd2" y="hd2"/>
              </a:cxn>
            </a:cxnLst>
            <a:rect l="0" t="0" r="r" b="b"/>
            <a:pathLst>
              <a:path w="21600" h="21600" extrusionOk="0">
                <a:moveTo>
                  <a:pt x="1502" y="0"/>
                </a:moveTo>
                <a:lnTo>
                  <a:pt x="0" y="10800"/>
                </a:lnTo>
                <a:lnTo>
                  <a:pt x="1502" y="21600"/>
                </a:lnTo>
                <a:lnTo>
                  <a:pt x="1502" y="17561"/>
                </a:lnTo>
                <a:lnTo>
                  <a:pt x="20098" y="17561"/>
                </a:lnTo>
                <a:lnTo>
                  <a:pt x="20098" y="21600"/>
                </a:lnTo>
                <a:lnTo>
                  <a:pt x="21600" y="10800"/>
                </a:lnTo>
                <a:lnTo>
                  <a:pt x="20098" y="0"/>
                </a:lnTo>
                <a:lnTo>
                  <a:pt x="20098" y="4039"/>
                </a:lnTo>
                <a:lnTo>
                  <a:pt x="1502" y="4039"/>
                </a:lnTo>
                <a:lnTo>
                  <a:pt x="1502" y="0"/>
                </a:lnTo>
                <a:close/>
              </a:path>
            </a:pathLst>
          </a:custGeom>
          <a:solidFill>
            <a:srgbClr val="727AB2"/>
          </a:solidFill>
          <a:ln w="63500">
            <a:solidFill>
              <a:srgbClr val="FFFFFF"/>
            </a:solidFill>
            <a:miter lim="400000"/>
          </a:ln>
          <a:effectLst>
            <a:outerShdw blurRad="50800" dist="25400" dir="5400000" rotWithShape="0">
              <a:srgbClr val="000000">
                <a:alpha val="30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a:lnSpc>
                <a:spcPct val="100000"/>
              </a:lnSpc>
              <a:defRPr sz="2400">
                <a:solidFill>
                  <a:srgbClr val="FFFFFF"/>
                </a:solidFill>
                <a:latin typeface="Lato Bold"/>
                <a:ea typeface="Lato Bold"/>
                <a:cs typeface="Lato Bold"/>
                <a:sym typeface="Lato Bold"/>
              </a:defRPr>
            </a:lvl1pPr>
          </a:lstStyle>
          <a:p>
            <a:pPr algn="ctr"/>
            <a:r>
              <a:rPr lang="en-US" dirty="0"/>
              <a:t>          </a:t>
            </a:r>
            <a:r>
              <a:rPr dirty="0"/>
              <a:t>Customer Data </a:t>
            </a:r>
            <a:r>
              <a:rPr lang="en-US" dirty="0"/>
              <a:t>Platform at the heart of every stage</a:t>
            </a:r>
            <a:endParaRPr dirty="0"/>
          </a:p>
        </p:txBody>
      </p:sp>
      <p:cxnSp>
        <p:nvCxnSpPr>
          <p:cNvPr id="2" name="Conector recto 1">
            <a:extLst>
              <a:ext uri="{FF2B5EF4-FFF2-40B4-BE49-F238E27FC236}">
                <a16:creationId xmlns:a16="http://schemas.microsoft.com/office/drawing/2014/main" id="{D830418D-74F3-E2BC-D040-5B56B02C960A}"/>
              </a:ext>
            </a:extLst>
          </p:cNvPr>
          <p:cNvCxnSpPr>
            <a:cxnSpLocks/>
          </p:cNvCxnSpPr>
          <p:nvPr/>
        </p:nvCxnSpPr>
        <p:spPr>
          <a:xfrm>
            <a:off x="0" y="969842"/>
            <a:ext cx="104418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phic 3" descr="Target Audience outline">
            <a:extLst>
              <a:ext uri="{FF2B5EF4-FFF2-40B4-BE49-F238E27FC236}">
                <a16:creationId xmlns:a16="http://schemas.microsoft.com/office/drawing/2014/main" id="{4ACD8DBC-0743-0058-0846-90ED0A653D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8800" y="2971800"/>
            <a:ext cx="914400" cy="914400"/>
          </a:xfrm>
          <a:prstGeom prst="rect">
            <a:avLst/>
          </a:prstGeom>
        </p:spPr>
      </p:pic>
      <p:pic>
        <p:nvPicPr>
          <p:cNvPr id="6" name="Picture 5" descr="A group of people with arrows pointing to a person&#10;&#10;Description automatically generated">
            <a:extLst>
              <a:ext uri="{FF2B5EF4-FFF2-40B4-BE49-F238E27FC236}">
                <a16:creationId xmlns:a16="http://schemas.microsoft.com/office/drawing/2014/main" id="{2A23EADC-E407-4032-CAF4-139DDCCEFF8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20197" y="5290535"/>
            <a:ext cx="768599" cy="768599"/>
          </a:xfrm>
          <a:prstGeom prst="rect">
            <a:avLst/>
          </a:prstGeom>
        </p:spPr>
      </p:pic>
      <p:sp>
        <p:nvSpPr>
          <p:cNvPr id="3" name="Marcador de número de diapositiva 5">
            <a:extLst>
              <a:ext uri="{FF2B5EF4-FFF2-40B4-BE49-F238E27FC236}">
                <a16:creationId xmlns:a16="http://schemas.microsoft.com/office/drawing/2014/main" id="{7BC39652-E5B5-ABF8-3F7B-892A81A150B9}"/>
              </a:ext>
            </a:extLst>
          </p:cNvPr>
          <p:cNvSpPr txBox="1">
            <a:spLocks/>
          </p:cNvSpPr>
          <p:nvPr/>
        </p:nvSpPr>
        <p:spPr>
          <a:xfrm>
            <a:off x="11520399" y="6186965"/>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a:extLst>
              <a:ext uri="{FF2B5EF4-FFF2-40B4-BE49-F238E27FC236}">
                <a16:creationId xmlns:a16="http://schemas.microsoft.com/office/drawing/2014/main" id="{FC044EB9-ADD1-8C08-44F4-C0615772EFBD}"/>
              </a:ext>
            </a:extLst>
          </p:cNvPr>
          <p:cNvSpPr/>
          <p:nvPr/>
        </p:nvSpPr>
        <p:spPr>
          <a:xfrm>
            <a:off x="4278048" y="1154955"/>
            <a:ext cx="3853547" cy="411498"/>
          </a:xfrm>
          <a:custGeom>
            <a:avLst/>
            <a:gdLst/>
            <a:ahLst/>
            <a:cxnLst>
              <a:cxn ang="0">
                <a:pos x="wd2" y="hd2"/>
              </a:cxn>
              <a:cxn ang="5400000">
                <a:pos x="wd2" y="hd2"/>
              </a:cxn>
              <a:cxn ang="10800000">
                <a:pos x="wd2" y="hd2"/>
              </a:cxn>
              <a:cxn ang="16200000">
                <a:pos x="wd2" y="hd2"/>
              </a:cxn>
            </a:cxnLst>
            <a:rect l="0" t="0" r="r" b="b"/>
            <a:pathLst>
              <a:path w="21600" h="21591" extrusionOk="0">
                <a:moveTo>
                  <a:pt x="252" y="1"/>
                </a:moveTo>
                <a:cubicBezTo>
                  <a:pt x="178" y="1"/>
                  <a:pt x="134" y="-9"/>
                  <a:pt x="104" y="113"/>
                </a:cubicBezTo>
                <a:cubicBezTo>
                  <a:pt x="62" y="265"/>
                  <a:pt x="29" y="588"/>
                  <a:pt x="14" y="1007"/>
                </a:cubicBezTo>
                <a:cubicBezTo>
                  <a:pt x="1" y="1298"/>
                  <a:pt x="0" y="1756"/>
                  <a:pt x="0" y="2484"/>
                </a:cubicBezTo>
                <a:lnTo>
                  <a:pt x="0" y="6601"/>
                </a:lnTo>
                <a:lnTo>
                  <a:pt x="286" y="10785"/>
                </a:lnTo>
                <a:lnTo>
                  <a:pt x="0" y="14968"/>
                </a:lnTo>
                <a:lnTo>
                  <a:pt x="0" y="19108"/>
                </a:lnTo>
                <a:cubicBezTo>
                  <a:pt x="0" y="19835"/>
                  <a:pt x="1" y="20271"/>
                  <a:pt x="14" y="20562"/>
                </a:cubicBezTo>
                <a:cubicBezTo>
                  <a:pt x="29" y="20981"/>
                  <a:pt x="62" y="21304"/>
                  <a:pt x="104" y="21457"/>
                </a:cubicBezTo>
                <a:cubicBezTo>
                  <a:pt x="134" y="21578"/>
                  <a:pt x="178" y="21591"/>
                  <a:pt x="252" y="21591"/>
                </a:cubicBezTo>
                <a:lnTo>
                  <a:pt x="20690" y="21591"/>
                </a:lnTo>
                <a:cubicBezTo>
                  <a:pt x="20764" y="21591"/>
                  <a:pt x="20808" y="21578"/>
                  <a:pt x="20837" y="21457"/>
                </a:cubicBezTo>
                <a:cubicBezTo>
                  <a:pt x="20852" y="21403"/>
                  <a:pt x="20857" y="21235"/>
                  <a:pt x="20869" y="21144"/>
                </a:cubicBezTo>
                <a:lnTo>
                  <a:pt x="20869" y="21479"/>
                </a:lnTo>
                <a:lnTo>
                  <a:pt x="21600" y="10785"/>
                </a:lnTo>
                <a:lnTo>
                  <a:pt x="20869" y="90"/>
                </a:lnTo>
                <a:lnTo>
                  <a:pt x="20869" y="426"/>
                </a:lnTo>
                <a:cubicBezTo>
                  <a:pt x="20857" y="334"/>
                  <a:pt x="20852" y="166"/>
                  <a:pt x="20837" y="113"/>
                </a:cubicBezTo>
                <a:cubicBezTo>
                  <a:pt x="20808" y="-9"/>
                  <a:pt x="20764" y="1"/>
                  <a:pt x="20690" y="1"/>
                </a:cubicBezTo>
                <a:lnTo>
                  <a:pt x="252" y="1"/>
                </a:lnTo>
                <a:close/>
              </a:path>
            </a:pathLst>
          </a:custGeom>
          <a:solidFill>
            <a:srgbClr val="FF5100"/>
          </a:solidFill>
          <a:ln w="3175">
            <a:miter lim="400000"/>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sz="1600" b="1">
                <a:solidFill>
                  <a:srgbClr val="FFFFFF"/>
                </a:solidFill>
              </a:defRPr>
            </a:pP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11" name="Shape">
            <a:extLst>
              <a:ext uri="{FF2B5EF4-FFF2-40B4-BE49-F238E27FC236}">
                <a16:creationId xmlns:a16="http://schemas.microsoft.com/office/drawing/2014/main" id="{63361E01-BF57-615D-5EF1-571B9D34F20A}"/>
              </a:ext>
            </a:extLst>
          </p:cNvPr>
          <p:cNvSpPr/>
          <p:nvPr/>
        </p:nvSpPr>
        <p:spPr>
          <a:xfrm>
            <a:off x="8088012" y="1175164"/>
            <a:ext cx="3765568" cy="382988"/>
          </a:xfrm>
          <a:custGeom>
            <a:avLst/>
            <a:gdLst/>
            <a:ahLst/>
            <a:cxnLst>
              <a:cxn ang="0">
                <a:pos x="wd2" y="hd2"/>
              </a:cxn>
              <a:cxn ang="5400000">
                <a:pos x="wd2" y="hd2"/>
              </a:cxn>
              <a:cxn ang="10800000">
                <a:pos x="wd2" y="hd2"/>
              </a:cxn>
              <a:cxn ang="16200000">
                <a:pos x="wd2" y="hd2"/>
              </a:cxn>
            </a:cxnLst>
            <a:rect l="0" t="0" r="r" b="b"/>
            <a:pathLst>
              <a:path w="21600" h="21591" extrusionOk="0">
                <a:moveTo>
                  <a:pt x="252" y="1"/>
                </a:moveTo>
                <a:cubicBezTo>
                  <a:pt x="178" y="1"/>
                  <a:pt x="134" y="-9"/>
                  <a:pt x="104" y="113"/>
                </a:cubicBezTo>
                <a:cubicBezTo>
                  <a:pt x="62" y="265"/>
                  <a:pt x="29" y="588"/>
                  <a:pt x="14" y="1007"/>
                </a:cubicBezTo>
                <a:cubicBezTo>
                  <a:pt x="1" y="1298"/>
                  <a:pt x="0" y="1756"/>
                  <a:pt x="0" y="2484"/>
                </a:cubicBezTo>
                <a:lnTo>
                  <a:pt x="0" y="6601"/>
                </a:lnTo>
                <a:lnTo>
                  <a:pt x="286" y="10785"/>
                </a:lnTo>
                <a:lnTo>
                  <a:pt x="0" y="14968"/>
                </a:lnTo>
                <a:lnTo>
                  <a:pt x="0" y="19108"/>
                </a:lnTo>
                <a:cubicBezTo>
                  <a:pt x="0" y="19835"/>
                  <a:pt x="1" y="20271"/>
                  <a:pt x="14" y="20562"/>
                </a:cubicBezTo>
                <a:cubicBezTo>
                  <a:pt x="29" y="20981"/>
                  <a:pt x="62" y="21304"/>
                  <a:pt x="104" y="21457"/>
                </a:cubicBezTo>
                <a:cubicBezTo>
                  <a:pt x="134" y="21578"/>
                  <a:pt x="178" y="21591"/>
                  <a:pt x="252" y="21591"/>
                </a:cubicBezTo>
                <a:lnTo>
                  <a:pt x="20690" y="21591"/>
                </a:lnTo>
                <a:cubicBezTo>
                  <a:pt x="20764" y="21591"/>
                  <a:pt x="20808" y="21578"/>
                  <a:pt x="20837" y="21457"/>
                </a:cubicBezTo>
                <a:cubicBezTo>
                  <a:pt x="20852" y="21403"/>
                  <a:pt x="20857" y="21235"/>
                  <a:pt x="20869" y="21144"/>
                </a:cubicBezTo>
                <a:lnTo>
                  <a:pt x="20869" y="21479"/>
                </a:lnTo>
                <a:lnTo>
                  <a:pt x="21600" y="10785"/>
                </a:lnTo>
                <a:lnTo>
                  <a:pt x="20869" y="90"/>
                </a:lnTo>
                <a:lnTo>
                  <a:pt x="20869" y="426"/>
                </a:lnTo>
                <a:cubicBezTo>
                  <a:pt x="20857" y="334"/>
                  <a:pt x="20852" y="166"/>
                  <a:pt x="20837" y="113"/>
                </a:cubicBezTo>
                <a:cubicBezTo>
                  <a:pt x="20808" y="-9"/>
                  <a:pt x="20764" y="1"/>
                  <a:pt x="20690" y="1"/>
                </a:cubicBezTo>
                <a:lnTo>
                  <a:pt x="252" y="1"/>
                </a:lnTo>
                <a:close/>
              </a:path>
            </a:pathLst>
          </a:custGeom>
          <a:solidFill>
            <a:srgbClr val="727AB2"/>
          </a:solidFill>
          <a:ln w="3175">
            <a:miter lim="400000"/>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sz="1600" b="1">
                <a:solidFill>
                  <a:srgbClr val="FFFFFF"/>
                </a:solidFill>
              </a:defRPr>
            </a:pP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graphicFrame>
        <p:nvGraphicFramePr>
          <p:cNvPr id="5" name="Table 21">
            <a:extLst>
              <a:ext uri="{FF2B5EF4-FFF2-40B4-BE49-F238E27FC236}">
                <a16:creationId xmlns:a16="http://schemas.microsoft.com/office/drawing/2014/main" id="{78388D5F-ED2F-D5EB-535F-AF9F737CC9EB}"/>
              </a:ext>
            </a:extLst>
          </p:cNvPr>
          <p:cNvGraphicFramePr/>
          <p:nvPr>
            <p:extLst>
              <p:ext uri="{D42A27DB-BD31-4B8C-83A1-F6EECF244321}">
                <p14:modId xmlns:p14="http://schemas.microsoft.com/office/powerpoint/2010/main" val="725658151"/>
              </p:ext>
            </p:extLst>
          </p:nvPr>
        </p:nvGraphicFramePr>
        <p:xfrm>
          <a:off x="468082" y="797190"/>
          <a:ext cx="11341917" cy="373382"/>
        </p:xfrm>
        <a:graphic>
          <a:graphicData uri="http://schemas.openxmlformats.org/drawingml/2006/table">
            <a:tbl>
              <a:tblPr bandRow="1"/>
              <a:tblGrid>
                <a:gridCol w="3780639">
                  <a:extLst>
                    <a:ext uri="{9D8B030D-6E8A-4147-A177-3AD203B41FA5}">
                      <a16:colId xmlns:a16="http://schemas.microsoft.com/office/drawing/2014/main" val="20000"/>
                    </a:ext>
                  </a:extLst>
                </a:gridCol>
                <a:gridCol w="3780639">
                  <a:extLst>
                    <a:ext uri="{9D8B030D-6E8A-4147-A177-3AD203B41FA5}">
                      <a16:colId xmlns:a16="http://schemas.microsoft.com/office/drawing/2014/main" val="20001"/>
                    </a:ext>
                  </a:extLst>
                </a:gridCol>
                <a:gridCol w="3780639">
                  <a:extLst>
                    <a:ext uri="{9D8B030D-6E8A-4147-A177-3AD203B41FA5}">
                      <a16:colId xmlns:a16="http://schemas.microsoft.com/office/drawing/2014/main" val="20002"/>
                    </a:ext>
                  </a:extLst>
                </a:gridCol>
              </a:tblGrid>
              <a:tr h="373382">
                <a:tc>
                  <a:txBody>
                    <a:bodyPr/>
                    <a:lstStyle/>
                    <a:p>
                      <a:pPr algn="ctr">
                        <a:defRPr sz="1800"/>
                      </a:pPr>
                      <a:r>
                        <a:rPr lang="en-GB" sz="1600" dirty="0">
                          <a:solidFill>
                            <a:srgbClr val="FFFFFF"/>
                          </a:solidFill>
                          <a:latin typeface="Avenir Heavy"/>
                          <a:ea typeface="Avenir Heavy"/>
                          <a:cs typeface="Avenir Heavy"/>
                          <a:sym typeface="Avenir Heavy"/>
                        </a:rPr>
                        <a:t>STAGE 1</a:t>
                      </a:r>
                      <a:endParaRPr sz="1600" dirty="0">
                        <a:solidFill>
                          <a:srgbClr val="FFFFFF"/>
                        </a:solidFill>
                        <a:latin typeface="Avenir Heavy"/>
                        <a:ea typeface="Avenir Heavy"/>
                        <a:cs typeface="Avenir Heavy"/>
                        <a:sym typeface="Avenir Heavy"/>
                      </a:endParaRPr>
                    </a:p>
                  </a:txBody>
                  <a:tcPr marL="34291" marR="34291" marT="34291" marB="34291" anchor="ctr" horzOverflow="overflow">
                    <a:lnL w="12700">
                      <a:solidFill>
                        <a:srgbClr val="FFFFFF"/>
                      </a:solidFill>
                    </a:lnL>
                    <a:lnR w="12700">
                      <a:solidFill>
                        <a:srgbClr val="FFFFFF"/>
                      </a:solidFill>
                    </a:lnR>
                    <a:lnT w="12700">
                      <a:solidFill>
                        <a:srgbClr val="FFFFFF"/>
                      </a:solidFill>
                    </a:lnT>
                    <a:lnB w="38100">
                      <a:solidFill>
                        <a:srgbClr val="FFFFFF"/>
                      </a:solidFill>
                    </a:lnB>
                    <a:noFill/>
                  </a:tcPr>
                </a:tc>
                <a:tc>
                  <a:txBody>
                    <a:bodyPr/>
                    <a:lstStyle/>
                    <a:p>
                      <a:pPr algn="ctr">
                        <a:defRPr sz="1800"/>
                      </a:pPr>
                      <a:r>
                        <a:rPr lang="en-GB" sz="1600" dirty="0">
                          <a:solidFill>
                            <a:srgbClr val="FFFFFF"/>
                          </a:solidFill>
                          <a:latin typeface="Avenir Heavy"/>
                          <a:ea typeface="Avenir Heavy"/>
                          <a:cs typeface="Avenir Heavy"/>
                          <a:sym typeface="Avenir Heavy"/>
                        </a:rPr>
                        <a:t>STAGE 2</a:t>
                      </a:r>
                      <a:endParaRPr sz="1600" dirty="0">
                        <a:solidFill>
                          <a:srgbClr val="FFFFFF"/>
                        </a:solidFill>
                        <a:latin typeface="Avenir Heavy"/>
                        <a:ea typeface="Avenir Heavy"/>
                        <a:cs typeface="Avenir Heavy"/>
                        <a:sym typeface="Avenir Heavy"/>
                      </a:endParaRPr>
                    </a:p>
                  </a:txBody>
                  <a:tcPr marL="34291" marR="34291" marT="34291" marB="34291" anchor="ctr" horzOverflow="overflow">
                    <a:lnL w="12700">
                      <a:solidFill>
                        <a:srgbClr val="FFFFFF"/>
                      </a:solidFill>
                    </a:lnL>
                    <a:lnR w="12700">
                      <a:solidFill>
                        <a:srgbClr val="FFFFFF"/>
                      </a:solidFill>
                    </a:lnR>
                    <a:lnT w="12700">
                      <a:solidFill>
                        <a:srgbClr val="FFFFFF"/>
                      </a:solidFill>
                    </a:lnT>
                    <a:lnB w="38100">
                      <a:solidFill>
                        <a:srgbClr val="FFFFFF"/>
                      </a:solidFill>
                    </a:lnB>
                    <a:noFill/>
                  </a:tcPr>
                </a:tc>
                <a:tc>
                  <a:txBody>
                    <a:bodyPr/>
                    <a:lstStyle/>
                    <a:p>
                      <a:pPr algn="ctr">
                        <a:defRPr sz="1800"/>
                      </a:pPr>
                      <a:r>
                        <a:rPr lang="en-GB" sz="1600" dirty="0">
                          <a:solidFill>
                            <a:srgbClr val="FFFFFF"/>
                          </a:solidFill>
                          <a:latin typeface="Avenir Heavy"/>
                          <a:ea typeface="Avenir Heavy"/>
                          <a:cs typeface="Avenir Heavy"/>
                          <a:sym typeface="Avenir Heavy"/>
                        </a:rPr>
                        <a:t>STAGE 3</a:t>
                      </a:r>
                      <a:endParaRPr sz="1600" dirty="0">
                        <a:solidFill>
                          <a:srgbClr val="FFFFFF"/>
                        </a:solidFill>
                        <a:latin typeface="Avenir Heavy"/>
                        <a:ea typeface="Avenir Heavy"/>
                        <a:cs typeface="Avenir Heavy"/>
                        <a:sym typeface="Avenir Heavy"/>
                      </a:endParaRPr>
                    </a:p>
                  </a:txBody>
                  <a:tcPr marL="34291" marR="34291" marT="34291" marB="34291" anchor="ctr" horzOverflow="overflow">
                    <a:lnL w="12700">
                      <a:solidFill>
                        <a:srgbClr val="FFFFFF"/>
                      </a:solidFill>
                    </a:lnL>
                    <a:lnR w="12700">
                      <a:solidFill>
                        <a:srgbClr val="FFFFFF"/>
                      </a:solidFill>
                    </a:lnR>
                    <a:lnT w="12700">
                      <a:solidFill>
                        <a:srgbClr val="FFFFFF"/>
                      </a:solidFill>
                    </a:lnT>
                    <a:lnB w="38100">
                      <a:solidFill>
                        <a:srgbClr val="FFFFFF"/>
                      </a:solidFill>
                    </a:lnB>
                    <a:noFill/>
                  </a:tcPr>
                </a:tc>
                <a:extLst>
                  <a:ext uri="{0D108BD9-81ED-4DB2-BD59-A6C34878D82A}">
                    <a16:rowId xmlns:a16="http://schemas.microsoft.com/office/drawing/2014/main" val="10000"/>
                  </a:ext>
                </a:extLst>
              </a:tr>
            </a:tbl>
          </a:graphicData>
        </a:graphic>
      </p:graphicFrame>
      <p:sp>
        <p:nvSpPr>
          <p:cNvPr id="1976" name="Digital Marketing curve">
            <a:extLst>
              <a:ext uri="{FF2B5EF4-FFF2-40B4-BE49-F238E27FC236}">
                <a16:creationId xmlns:a16="http://schemas.microsoft.com/office/drawing/2014/main" id="{EA843848-A2B9-7264-DE0D-40536D6B09A9}"/>
              </a:ext>
            </a:extLst>
          </p:cNvPr>
          <p:cNvSpPr txBox="1"/>
          <p:nvPr/>
        </p:nvSpPr>
        <p:spPr>
          <a:xfrm>
            <a:off x="455592" y="174917"/>
            <a:ext cx="11280816" cy="4821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defTabSz="914400">
              <a:defRPr sz="2800">
                <a:solidFill>
                  <a:srgbClr val="F26722"/>
                </a:solidFill>
                <a:latin typeface="+mn-lt"/>
                <a:ea typeface="+mn-ea"/>
                <a:cs typeface="+mn-cs"/>
                <a:sym typeface="Lato Regula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Lato Bold"/>
                <a:ea typeface="Lato Bold"/>
                <a:cs typeface="Arial"/>
                <a:sym typeface="Lato Regular"/>
              </a:rPr>
              <a:t>One C</a:t>
            </a:r>
            <a:r>
              <a:rPr lang="en-US" dirty="0">
                <a:solidFill>
                  <a:srgbClr val="FFFFFF"/>
                </a:solidFill>
                <a:latin typeface="Lato Bold"/>
                <a:ea typeface="Lato Bold"/>
                <a:cs typeface="Arial"/>
              </a:rPr>
              <a:t>vE client’s</a:t>
            </a:r>
            <a:r>
              <a:rPr kumimoji="0" lang="en-US" sz="2800" b="0" i="0" u="none" strike="noStrike" kern="1200" cap="none" spc="0" normalizeH="0" baseline="0" noProof="0" dirty="0">
                <a:ln>
                  <a:noFill/>
                </a:ln>
                <a:solidFill>
                  <a:srgbClr val="FFFFFF"/>
                </a:solidFill>
                <a:effectLst/>
                <a:uLnTx/>
                <a:uFillTx/>
                <a:latin typeface="Lato Bold"/>
                <a:ea typeface="Lato Bold"/>
                <a:cs typeface="Arial"/>
                <a:sym typeface="Lato Regular"/>
              </a:rPr>
              <a:t> journey (retailer) moving through maturity stages</a:t>
            </a:r>
            <a:endParaRPr kumimoji="0" lang="en-US" sz="2800" b="0" i="0" u="none" strike="noStrike" kern="1200" cap="none" spc="0" normalizeH="0" baseline="0" noProof="0" dirty="0">
              <a:ln>
                <a:noFill/>
              </a:ln>
              <a:solidFill>
                <a:srgbClr val="FFFFFF"/>
              </a:solidFill>
              <a:effectLst/>
              <a:uLnTx/>
              <a:uFillTx/>
              <a:latin typeface="Lato Bold" panose="020F0802020204030203" pitchFamily="34" charset="0"/>
              <a:cs typeface="Arial"/>
              <a:sym typeface="Lato Regular"/>
            </a:endParaRPr>
          </a:p>
        </p:txBody>
      </p:sp>
      <p:sp>
        <p:nvSpPr>
          <p:cNvPr id="2" name="Shape">
            <a:extLst>
              <a:ext uri="{FF2B5EF4-FFF2-40B4-BE49-F238E27FC236}">
                <a16:creationId xmlns:a16="http://schemas.microsoft.com/office/drawing/2014/main" id="{816F653D-3ABA-ABCB-E3E2-540ACE53C22E}"/>
              </a:ext>
            </a:extLst>
          </p:cNvPr>
          <p:cNvSpPr/>
          <p:nvPr/>
        </p:nvSpPr>
        <p:spPr>
          <a:xfrm>
            <a:off x="468082" y="1175164"/>
            <a:ext cx="3853547" cy="382988"/>
          </a:xfrm>
          <a:custGeom>
            <a:avLst/>
            <a:gdLst/>
            <a:ahLst/>
            <a:cxnLst>
              <a:cxn ang="0">
                <a:pos x="wd2" y="hd2"/>
              </a:cxn>
              <a:cxn ang="5400000">
                <a:pos x="wd2" y="hd2"/>
              </a:cxn>
              <a:cxn ang="10800000">
                <a:pos x="wd2" y="hd2"/>
              </a:cxn>
              <a:cxn ang="16200000">
                <a:pos x="wd2" y="hd2"/>
              </a:cxn>
            </a:cxnLst>
            <a:rect l="0" t="0" r="r" b="b"/>
            <a:pathLst>
              <a:path w="21599" h="21591" extrusionOk="0">
                <a:moveTo>
                  <a:pt x="250" y="1"/>
                </a:moveTo>
                <a:cubicBezTo>
                  <a:pt x="176" y="1"/>
                  <a:pt x="132" y="-9"/>
                  <a:pt x="102" y="113"/>
                </a:cubicBezTo>
                <a:cubicBezTo>
                  <a:pt x="60" y="265"/>
                  <a:pt x="27" y="588"/>
                  <a:pt x="11" y="1007"/>
                </a:cubicBezTo>
                <a:cubicBezTo>
                  <a:pt x="-1" y="1299"/>
                  <a:pt x="0" y="1756"/>
                  <a:pt x="0" y="2484"/>
                </a:cubicBezTo>
                <a:lnTo>
                  <a:pt x="0" y="19108"/>
                </a:lnTo>
                <a:cubicBezTo>
                  <a:pt x="0" y="19835"/>
                  <a:pt x="-1" y="20271"/>
                  <a:pt x="11" y="20562"/>
                </a:cubicBezTo>
                <a:cubicBezTo>
                  <a:pt x="27" y="20981"/>
                  <a:pt x="60" y="21304"/>
                  <a:pt x="102" y="21457"/>
                </a:cubicBezTo>
                <a:cubicBezTo>
                  <a:pt x="132" y="21578"/>
                  <a:pt x="176" y="21591"/>
                  <a:pt x="250" y="21591"/>
                </a:cubicBezTo>
                <a:lnTo>
                  <a:pt x="20689" y="21591"/>
                </a:lnTo>
                <a:cubicBezTo>
                  <a:pt x="20763" y="21591"/>
                  <a:pt x="20807" y="21578"/>
                  <a:pt x="20836" y="21457"/>
                </a:cubicBezTo>
                <a:cubicBezTo>
                  <a:pt x="20851" y="21403"/>
                  <a:pt x="20856" y="21237"/>
                  <a:pt x="20868" y="21144"/>
                </a:cubicBezTo>
                <a:lnTo>
                  <a:pt x="20868" y="21479"/>
                </a:lnTo>
                <a:lnTo>
                  <a:pt x="21599" y="10785"/>
                </a:lnTo>
                <a:lnTo>
                  <a:pt x="20868" y="90"/>
                </a:lnTo>
                <a:lnTo>
                  <a:pt x="20868" y="426"/>
                </a:lnTo>
                <a:cubicBezTo>
                  <a:pt x="20856" y="333"/>
                  <a:pt x="20851" y="166"/>
                  <a:pt x="20836" y="113"/>
                </a:cubicBezTo>
                <a:cubicBezTo>
                  <a:pt x="20807" y="-9"/>
                  <a:pt x="20763" y="1"/>
                  <a:pt x="20689" y="1"/>
                </a:cubicBezTo>
                <a:lnTo>
                  <a:pt x="250" y="1"/>
                </a:lnTo>
                <a:close/>
              </a:path>
            </a:pathLst>
          </a:custGeom>
          <a:solidFill>
            <a:srgbClr val="FF7900"/>
          </a:solidFill>
          <a:ln w="3175">
            <a:miter lim="400000"/>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sz="1600" b="1">
                <a:solidFill>
                  <a:srgbClr val="FFFFFF"/>
                </a:solidFill>
              </a:defRPr>
            </a:pP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3" name="1. Current Model">
            <a:extLst>
              <a:ext uri="{FF2B5EF4-FFF2-40B4-BE49-F238E27FC236}">
                <a16:creationId xmlns:a16="http://schemas.microsoft.com/office/drawing/2014/main" id="{175186CB-ED72-2631-FCF5-D39FE3CE588D}"/>
              </a:ext>
            </a:extLst>
          </p:cNvPr>
          <p:cNvSpPr txBox="1"/>
          <p:nvPr/>
        </p:nvSpPr>
        <p:spPr>
          <a:xfrm>
            <a:off x="490785" y="1212817"/>
            <a:ext cx="3743681" cy="23596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defTabSz="914400">
              <a:lnSpc>
                <a:spcPct val="100000"/>
              </a:lnSpc>
              <a:defRPr sz="1600" b="1">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solidFill>
                <a:effectLst/>
                <a:uLnTx/>
                <a:uFillTx/>
                <a:latin typeface="Arial"/>
                <a:cs typeface="Arial"/>
                <a:sym typeface="Arial"/>
              </a:rPr>
              <a:t>1. </a:t>
            </a:r>
            <a:r>
              <a:rPr kumimoji="0" lang="en-GB" sz="1200" b="1" i="0" u="none" strike="noStrike" kern="0" cap="none" spc="0" normalizeH="0" baseline="0" noProof="0" dirty="0">
                <a:ln>
                  <a:noFill/>
                </a:ln>
                <a:solidFill>
                  <a:srgbClr val="FFFFFF"/>
                </a:solidFill>
                <a:effectLst/>
                <a:uLnTx/>
                <a:uFillTx/>
                <a:latin typeface="Arial"/>
                <a:cs typeface="Arial"/>
                <a:sym typeface="Arial"/>
              </a:rPr>
              <a:t>Own your tech contracts</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6" name="2. Transition Model">
            <a:extLst>
              <a:ext uri="{FF2B5EF4-FFF2-40B4-BE49-F238E27FC236}">
                <a16:creationId xmlns:a16="http://schemas.microsoft.com/office/drawing/2014/main" id="{CCAB2B4E-36EE-319C-B632-A2AA0CE3A9A9}"/>
              </a:ext>
            </a:extLst>
          </p:cNvPr>
          <p:cNvSpPr txBox="1"/>
          <p:nvPr/>
        </p:nvSpPr>
        <p:spPr>
          <a:xfrm>
            <a:off x="4310743" y="1243291"/>
            <a:ext cx="3766384" cy="23596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defTabSz="914400">
              <a:lnSpc>
                <a:spcPct val="100000"/>
              </a:lnSpc>
              <a:defRPr sz="1600" b="1">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solidFill>
                <a:effectLst/>
                <a:uLnTx/>
                <a:uFillTx/>
                <a:latin typeface="Arial"/>
                <a:cs typeface="Arial"/>
                <a:sym typeface="Arial"/>
              </a:rPr>
              <a:t>2. </a:t>
            </a:r>
            <a:r>
              <a:rPr kumimoji="0" lang="en-GB" sz="1200" b="1" i="0" u="none" strike="noStrike" kern="0" cap="none" spc="0" normalizeH="0" baseline="0" noProof="0" dirty="0">
                <a:ln>
                  <a:noFill/>
                </a:ln>
                <a:solidFill>
                  <a:srgbClr val="FFFFFF"/>
                </a:solidFill>
                <a:effectLst/>
                <a:uLnTx/>
                <a:uFillTx/>
                <a:latin typeface="Arial"/>
                <a:cs typeface="Arial"/>
                <a:sym typeface="Arial"/>
              </a:rPr>
              <a:t>Own tech and data stack</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10" name="3. Future In-housed Model">
            <a:extLst>
              <a:ext uri="{FF2B5EF4-FFF2-40B4-BE49-F238E27FC236}">
                <a16:creationId xmlns:a16="http://schemas.microsoft.com/office/drawing/2014/main" id="{11E27B0C-95B6-AD6E-20DD-431A1B22376C}"/>
              </a:ext>
            </a:extLst>
          </p:cNvPr>
          <p:cNvSpPr txBox="1"/>
          <p:nvPr/>
        </p:nvSpPr>
        <p:spPr>
          <a:xfrm>
            <a:off x="8044023" y="1237791"/>
            <a:ext cx="3765569" cy="23596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defTabSz="914400">
              <a:lnSpc>
                <a:spcPct val="100000"/>
              </a:lnSpc>
              <a:defRPr sz="1600" b="1">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solidFill>
                <a:effectLst/>
                <a:uLnTx/>
                <a:uFillTx/>
                <a:latin typeface="Arial"/>
                <a:cs typeface="Arial"/>
                <a:sym typeface="Arial"/>
              </a:rPr>
              <a:t>3. </a:t>
            </a:r>
            <a:r>
              <a:rPr kumimoji="0" lang="en-GB" sz="1200" b="1" i="0" u="none" strike="noStrike" kern="0" cap="none" spc="0" normalizeH="0" baseline="0" noProof="0" dirty="0">
                <a:ln>
                  <a:noFill/>
                </a:ln>
                <a:solidFill>
                  <a:srgbClr val="FFFFFF"/>
                </a:solidFill>
                <a:effectLst/>
                <a:uLnTx/>
                <a:uFillTx/>
                <a:latin typeface="Arial"/>
                <a:cs typeface="Arial"/>
                <a:sym typeface="Arial"/>
              </a:rPr>
              <a:t>Run audience planning in-house</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7" name="EMAIL &amp; SMS">
            <a:extLst>
              <a:ext uri="{FF2B5EF4-FFF2-40B4-BE49-F238E27FC236}">
                <a16:creationId xmlns:a16="http://schemas.microsoft.com/office/drawing/2014/main" id="{C5A73065-EE8E-B0B3-6E17-D63F99275912}"/>
              </a:ext>
            </a:extLst>
          </p:cNvPr>
          <p:cNvSpPr/>
          <p:nvPr/>
        </p:nvSpPr>
        <p:spPr>
          <a:xfrm>
            <a:off x="2527204" y="5119928"/>
            <a:ext cx="1469573"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INSTORE</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8" name="STRATEGY">
            <a:extLst>
              <a:ext uri="{FF2B5EF4-FFF2-40B4-BE49-F238E27FC236}">
                <a16:creationId xmlns:a16="http://schemas.microsoft.com/office/drawing/2014/main" id="{FEF712C3-EFCF-8B0B-46DE-B48C46543E03}"/>
              </a:ext>
            </a:extLst>
          </p:cNvPr>
          <p:cNvSpPr/>
          <p:nvPr/>
        </p:nvSpPr>
        <p:spPr>
          <a:xfrm>
            <a:off x="2527205" y="1822228"/>
            <a:ext cx="1469573"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STRATEGY</a:t>
            </a:r>
            <a:r>
              <a:rPr kumimoji="0" lang="en-GB" sz="1100" b="1" i="0" u="none" strike="noStrike" kern="0" cap="none" spc="0" normalizeH="0" baseline="0" noProof="0" dirty="0">
                <a:ln>
                  <a:noFill/>
                </a:ln>
                <a:solidFill>
                  <a:srgbClr val="FFFFFF"/>
                </a:solidFill>
                <a:effectLst/>
                <a:uLnTx/>
                <a:uFillTx/>
                <a:latin typeface="Arial"/>
                <a:cs typeface="Arial"/>
                <a:sym typeface="Arial"/>
              </a:rPr>
              <a:t>/GTM</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9" name="CREATIVE">
            <a:extLst>
              <a:ext uri="{FF2B5EF4-FFF2-40B4-BE49-F238E27FC236}">
                <a16:creationId xmlns:a16="http://schemas.microsoft.com/office/drawing/2014/main" id="{75ADB2CF-F533-B54E-B546-1013389DF994}"/>
              </a:ext>
            </a:extLst>
          </p:cNvPr>
          <p:cNvSpPr/>
          <p:nvPr/>
        </p:nvSpPr>
        <p:spPr>
          <a:xfrm>
            <a:off x="2527205" y="2150959"/>
            <a:ext cx="1469573"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CREATIVE</a:t>
            </a:r>
          </a:p>
        </p:txBody>
      </p:sp>
      <p:sp>
        <p:nvSpPr>
          <p:cNvPr id="14" name="1P &amp; 3P DATA">
            <a:extLst>
              <a:ext uri="{FF2B5EF4-FFF2-40B4-BE49-F238E27FC236}">
                <a16:creationId xmlns:a16="http://schemas.microsoft.com/office/drawing/2014/main" id="{6AAE5361-774D-C309-6B75-181F57FD0D4B}"/>
              </a:ext>
            </a:extLst>
          </p:cNvPr>
          <p:cNvSpPr/>
          <p:nvPr/>
        </p:nvSpPr>
        <p:spPr>
          <a:xfrm>
            <a:off x="2527205" y="2483051"/>
            <a:ext cx="1469573" cy="305201"/>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1</a:t>
            </a:r>
            <a:r>
              <a:rPr kumimoji="0" lang="en-GB" sz="1100" b="1" i="0" u="none" strike="noStrike" kern="0" cap="none" spc="0" normalizeH="0" baseline="0" noProof="0" dirty="0">
                <a:ln>
                  <a:noFill/>
                </a:ln>
                <a:solidFill>
                  <a:srgbClr val="FFFFFF"/>
                </a:solidFill>
                <a:effectLst/>
                <a:uLnTx/>
                <a:uFillTx/>
                <a:latin typeface="Arial"/>
                <a:cs typeface="Arial"/>
                <a:sym typeface="Arial"/>
              </a:rPr>
              <a:t>/2/</a:t>
            </a:r>
            <a:r>
              <a:rPr kumimoji="0" sz="1100" b="1" i="0" u="none" strike="noStrike" kern="0" cap="none" spc="0" normalizeH="0" baseline="0" noProof="0" dirty="0">
                <a:ln>
                  <a:noFill/>
                </a:ln>
                <a:solidFill>
                  <a:srgbClr val="FFFFFF"/>
                </a:solidFill>
                <a:effectLst/>
                <a:uLnTx/>
                <a:uFillTx/>
                <a:latin typeface="Arial"/>
                <a:cs typeface="Arial"/>
                <a:sym typeface="Arial"/>
              </a:rPr>
              <a:t>3P DATA</a:t>
            </a:r>
          </a:p>
        </p:txBody>
      </p:sp>
      <p:sp>
        <p:nvSpPr>
          <p:cNvPr id="15" name="MEASUREMENT">
            <a:extLst>
              <a:ext uri="{FF2B5EF4-FFF2-40B4-BE49-F238E27FC236}">
                <a16:creationId xmlns:a16="http://schemas.microsoft.com/office/drawing/2014/main" id="{E19B61D6-5FBE-6C53-AB83-4F3C04771C6A}"/>
              </a:ext>
            </a:extLst>
          </p:cNvPr>
          <p:cNvSpPr/>
          <p:nvPr/>
        </p:nvSpPr>
        <p:spPr>
          <a:xfrm>
            <a:off x="2527205" y="2815144"/>
            <a:ext cx="1469573"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MEASUREMENT</a:t>
            </a:r>
          </a:p>
        </p:txBody>
      </p:sp>
      <p:sp>
        <p:nvSpPr>
          <p:cNvPr id="16" name="TECHNOLOGY">
            <a:extLst>
              <a:ext uri="{FF2B5EF4-FFF2-40B4-BE49-F238E27FC236}">
                <a16:creationId xmlns:a16="http://schemas.microsoft.com/office/drawing/2014/main" id="{8AA1860A-9BB7-2541-DE30-8EFC4629F41A}"/>
              </a:ext>
            </a:extLst>
          </p:cNvPr>
          <p:cNvSpPr/>
          <p:nvPr/>
        </p:nvSpPr>
        <p:spPr>
          <a:xfrm>
            <a:off x="2527205" y="3143875"/>
            <a:ext cx="1469573" cy="305201"/>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TECHNOLOGY</a:t>
            </a:r>
          </a:p>
        </p:txBody>
      </p:sp>
      <p:sp>
        <p:nvSpPr>
          <p:cNvPr id="22" name="ANALYTICS">
            <a:extLst>
              <a:ext uri="{FF2B5EF4-FFF2-40B4-BE49-F238E27FC236}">
                <a16:creationId xmlns:a16="http://schemas.microsoft.com/office/drawing/2014/main" id="{EF698C04-49C9-00FD-7FC0-0A4FA493E5D9}"/>
              </a:ext>
            </a:extLst>
          </p:cNvPr>
          <p:cNvSpPr/>
          <p:nvPr/>
        </p:nvSpPr>
        <p:spPr>
          <a:xfrm>
            <a:off x="2527204" y="3801756"/>
            <a:ext cx="1469573"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AUDIENCE PLANNING</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26" name="PLANNING">
            <a:extLst>
              <a:ext uri="{FF2B5EF4-FFF2-40B4-BE49-F238E27FC236}">
                <a16:creationId xmlns:a16="http://schemas.microsoft.com/office/drawing/2014/main" id="{0772A8C9-A45C-4B49-42DB-478647E1C302}"/>
              </a:ext>
            </a:extLst>
          </p:cNvPr>
          <p:cNvSpPr/>
          <p:nvPr/>
        </p:nvSpPr>
        <p:spPr>
          <a:xfrm>
            <a:off x="2527204" y="4133849"/>
            <a:ext cx="1469573"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MEDIA </a:t>
            </a:r>
            <a:r>
              <a:rPr kumimoji="0" sz="1100" b="1" i="0" u="none" strike="noStrike" kern="0" cap="none" spc="0" normalizeH="0" baseline="0" noProof="0" dirty="0">
                <a:ln>
                  <a:noFill/>
                </a:ln>
                <a:solidFill>
                  <a:srgbClr val="FFFFFF"/>
                </a:solidFill>
                <a:effectLst/>
                <a:uLnTx/>
                <a:uFillTx/>
                <a:latin typeface="Arial"/>
                <a:cs typeface="Arial"/>
                <a:sym typeface="Arial"/>
              </a:rPr>
              <a:t>PLANNING</a:t>
            </a:r>
          </a:p>
        </p:txBody>
      </p:sp>
      <p:sp>
        <p:nvSpPr>
          <p:cNvPr id="27" name="PAID SEARCH">
            <a:extLst>
              <a:ext uri="{FF2B5EF4-FFF2-40B4-BE49-F238E27FC236}">
                <a16:creationId xmlns:a16="http://schemas.microsoft.com/office/drawing/2014/main" id="{AA09F1F9-EBDA-E203-7486-DE3586A91A22}"/>
              </a:ext>
            </a:extLst>
          </p:cNvPr>
          <p:cNvSpPr/>
          <p:nvPr/>
        </p:nvSpPr>
        <p:spPr>
          <a:xfrm>
            <a:off x="2527204" y="4462580"/>
            <a:ext cx="1469573"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ONSITE/IN APP ACTIVATION</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28" name="PAID SOCIAL">
            <a:extLst>
              <a:ext uri="{FF2B5EF4-FFF2-40B4-BE49-F238E27FC236}">
                <a16:creationId xmlns:a16="http://schemas.microsoft.com/office/drawing/2014/main" id="{433FAA92-5656-CF36-F656-326E24D48E91}"/>
              </a:ext>
            </a:extLst>
          </p:cNvPr>
          <p:cNvSpPr/>
          <p:nvPr/>
        </p:nvSpPr>
        <p:spPr>
          <a:xfrm>
            <a:off x="2527204" y="4794672"/>
            <a:ext cx="1469573" cy="305201"/>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OFFSITE</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29" name="ANALYTICS">
            <a:extLst>
              <a:ext uri="{FF2B5EF4-FFF2-40B4-BE49-F238E27FC236}">
                <a16:creationId xmlns:a16="http://schemas.microsoft.com/office/drawing/2014/main" id="{72332A09-9DAE-4819-FEA9-40471AD624E1}"/>
              </a:ext>
            </a:extLst>
          </p:cNvPr>
          <p:cNvSpPr/>
          <p:nvPr/>
        </p:nvSpPr>
        <p:spPr>
          <a:xfrm>
            <a:off x="2527204" y="3472607"/>
            <a:ext cx="1469573"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ANALYTICS</a:t>
            </a:r>
          </a:p>
        </p:txBody>
      </p:sp>
      <p:sp>
        <p:nvSpPr>
          <p:cNvPr id="30" name="EMAIL &amp; SMS">
            <a:extLst>
              <a:ext uri="{FF2B5EF4-FFF2-40B4-BE49-F238E27FC236}">
                <a16:creationId xmlns:a16="http://schemas.microsoft.com/office/drawing/2014/main" id="{70002F99-3037-8B02-CC74-7B0F72E25EBF}"/>
              </a:ext>
            </a:extLst>
          </p:cNvPr>
          <p:cNvSpPr/>
          <p:nvPr/>
        </p:nvSpPr>
        <p:spPr>
          <a:xfrm>
            <a:off x="2515839" y="5779670"/>
            <a:ext cx="1469573"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EMAIL &amp; SMS</a:t>
            </a:r>
          </a:p>
        </p:txBody>
      </p:sp>
      <p:sp>
        <p:nvSpPr>
          <p:cNvPr id="32" name="HYBRID">
            <a:extLst>
              <a:ext uri="{FF2B5EF4-FFF2-40B4-BE49-F238E27FC236}">
                <a16:creationId xmlns:a16="http://schemas.microsoft.com/office/drawing/2014/main" id="{FCF82D40-E9C5-CF09-42B6-CD5C5AFCC1D3}"/>
              </a:ext>
            </a:extLst>
          </p:cNvPr>
          <p:cNvSpPr/>
          <p:nvPr/>
        </p:nvSpPr>
        <p:spPr>
          <a:xfrm>
            <a:off x="490785" y="1808387"/>
            <a:ext cx="1146738" cy="647772"/>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HYBRID</a:t>
            </a:r>
            <a:r>
              <a:rPr kumimoji="0" lang="en-GB" sz="1100" b="1" i="0" u="none" strike="noStrike" kern="0" cap="none" spc="0" normalizeH="0" baseline="0" noProof="0" dirty="0">
                <a:ln>
                  <a:noFill/>
                </a:ln>
                <a:solidFill>
                  <a:srgbClr val="FFFFFF"/>
                </a:solidFill>
                <a:effectLst/>
                <a:uLnTx/>
                <a:uFillTx/>
                <a:latin typeface="Arial"/>
                <a:cs typeface="Arial"/>
                <a:sym typeface="Arial"/>
              </a:rPr>
              <a:t> = RETAILER + PARTNER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33" name="DENTSU">
            <a:extLst>
              <a:ext uri="{FF2B5EF4-FFF2-40B4-BE49-F238E27FC236}">
                <a16:creationId xmlns:a16="http://schemas.microsoft.com/office/drawing/2014/main" id="{9D85C30D-9334-B392-A69C-3B72FA2B5AB1}"/>
              </a:ext>
            </a:extLst>
          </p:cNvPr>
          <p:cNvSpPr/>
          <p:nvPr/>
        </p:nvSpPr>
        <p:spPr>
          <a:xfrm>
            <a:off x="490785" y="3786421"/>
            <a:ext cx="1146738" cy="391978"/>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 MEDIA AGENCY</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34" name="7-ELEVEN">
            <a:extLst>
              <a:ext uri="{FF2B5EF4-FFF2-40B4-BE49-F238E27FC236}">
                <a16:creationId xmlns:a16="http://schemas.microsoft.com/office/drawing/2014/main" id="{8D358979-EDD8-04BB-8B63-1C424B58C2D5}"/>
              </a:ext>
            </a:extLst>
          </p:cNvPr>
          <p:cNvSpPr/>
          <p:nvPr/>
        </p:nvSpPr>
        <p:spPr>
          <a:xfrm>
            <a:off x="490785" y="5779670"/>
            <a:ext cx="1146738"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37" name="EMAIL &amp; SMS">
            <a:extLst>
              <a:ext uri="{FF2B5EF4-FFF2-40B4-BE49-F238E27FC236}">
                <a16:creationId xmlns:a16="http://schemas.microsoft.com/office/drawing/2014/main" id="{BE09F9DA-84A9-B4E4-BAEF-EE36D2A33C3E}"/>
              </a:ext>
            </a:extLst>
          </p:cNvPr>
          <p:cNvSpPr/>
          <p:nvPr/>
        </p:nvSpPr>
        <p:spPr>
          <a:xfrm>
            <a:off x="6509653" y="5106087"/>
            <a:ext cx="1375210" cy="305200"/>
          </a:xfrm>
          <a:prstGeom prst="rect">
            <a:avLst/>
          </a:prstGeom>
          <a:solidFill>
            <a:schemeClr val="bg1">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INSTORE</a:t>
            </a:r>
          </a:p>
        </p:txBody>
      </p:sp>
      <p:sp>
        <p:nvSpPr>
          <p:cNvPr id="38" name="STRATEGY">
            <a:extLst>
              <a:ext uri="{FF2B5EF4-FFF2-40B4-BE49-F238E27FC236}">
                <a16:creationId xmlns:a16="http://schemas.microsoft.com/office/drawing/2014/main" id="{4D159CB8-1CD3-3036-FFA2-73E4C7CE385E}"/>
              </a:ext>
            </a:extLst>
          </p:cNvPr>
          <p:cNvSpPr/>
          <p:nvPr/>
        </p:nvSpPr>
        <p:spPr>
          <a:xfrm>
            <a:off x="6509654" y="1808387"/>
            <a:ext cx="1375210"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STRATEGY</a:t>
            </a:r>
            <a:r>
              <a:rPr kumimoji="0" lang="en-GB" sz="1100" b="1" i="0" u="none" strike="noStrike" kern="0" cap="none" spc="0" normalizeH="0" baseline="0" noProof="0" dirty="0">
                <a:ln>
                  <a:noFill/>
                </a:ln>
                <a:solidFill>
                  <a:srgbClr val="FFFFFF"/>
                </a:solidFill>
                <a:effectLst/>
                <a:uLnTx/>
                <a:uFillTx/>
                <a:latin typeface="Arial"/>
                <a:cs typeface="Arial"/>
                <a:sym typeface="Arial"/>
              </a:rPr>
              <a:t>/GTM</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39" name="CREATIVE">
            <a:extLst>
              <a:ext uri="{FF2B5EF4-FFF2-40B4-BE49-F238E27FC236}">
                <a16:creationId xmlns:a16="http://schemas.microsoft.com/office/drawing/2014/main" id="{D3D2ED56-1299-E2D0-B936-A7DA5BAEFF59}"/>
              </a:ext>
            </a:extLst>
          </p:cNvPr>
          <p:cNvSpPr/>
          <p:nvPr/>
        </p:nvSpPr>
        <p:spPr>
          <a:xfrm>
            <a:off x="6509654" y="2137118"/>
            <a:ext cx="1375210"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CREATIVE</a:t>
            </a:r>
          </a:p>
        </p:txBody>
      </p:sp>
      <p:sp>
        <p:nvSpPr>
          <p:cNvPr id="40" name="1P &amp; 3P DATA">
            <a:extLst>
              <a:ext uri="{FF2B5EF4-FFF2-40B4-BE49-F238E27FC236}">
                <a16:creationId xmlns:a16="http://schemas.microsoft.com/office/drawing/2014/main" id="{3AFAA9CA-72A9-A1D9-E70B-26CA266E2F2D}"/>
              </a:ext>
            </a:extLst>
          </p:cNvPr>
          <p:cNvSpPr/>
          <p:nvPr/>
        </p:nvSpPr>
        <p:spPr>
          <a:xfrm>
            <a:off x="6509654" y="2469210"/>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1/2/3P DATA</a:t>
            </a:r>
          </a:p>
        </p:txBody>
      </p:sp>
      <p:sp>
        <p:nvSpPr>
          <p:cNvPr id="41" name="MEASUREMENT">
            <a:extLst>
              <a:ext uri="{FF2B5EF4-FFF2-40B4-BE49-F238E27FC236}">
                <a16:creationId xmlns:a16="http://schemas.microsoft.com/office/drawing/2014/main" id="{B656EF47-3322-00AB-BDCD-E059C7F06863}"/>
              </a:ext>
            </a:extLst>
          </p:cNvPr>
          <p:cNvSpPr/>
          <p:nvPr/>
        </p:nvSpPr>
        <p:spPr>
          <a:xfrm>
            <a:off x="6509654" y="2801303"/>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MEASUREMENT</a:t>
            </a:r>
          </a:p>
        </p:txBody>
      </p:sp>
      <p:sp>
        <p:nvSpPr>
          <p:cNvPr id="42" name="TECHNOLOGY">
            <a:extLst>
              <a:ext uri="{FF2B5EF4-FFF2-40B4-BE49-F238E27FC236}">
                <a16:creationId xmlns:a16="http://schemas.microsoft.com/office/drawing/2014/main" id="{44298A3A-F26A-7A31-F878-9FDDA0219E2E}"/>
              </a:ext>
            </a:extLst>
          </p:cNvPr>
          <p:cNvSpPr/>
          <p:nvPr/>
        </p:nvSpPr>
        <p:spPr>
          <a:xfrm>
            <a:off x="6509654" y="3130034"/>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TECHNOLOGY</a:t>
            </a:r>
          </a:p>
        </p:txBody>
      </p:sp>
      <p:sp>
        <p:nvSpPr>
          <p:cNvPr id="43" name="ANALYTICS">
            <a:extLst>
              <a:ext uri="{FF2B5EF4-FFF2-40B4-BE49-F238E27FC236}">
                <a16:creationId xmlns:a16="http://schemas.microsoft.com/office/drawing/2014/main" id="{1E038C5F-5333-544C-3F1A-B9FD9747D1F6}"/>
              </a:ext>
            </a:extLst>
          </p:cNvPr>
          <p:cNvSpPr/>
          <p:nvPr/>
        </p:nvSpPr>
        <p:spPr>
          <a:xfrm>
            <a:off x="6509653" y="3787915"/>
            <a:ext cx="1375210"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AUDIENCE PLANNING</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44" name="PLANNING">
            <a:extLst>
              <a:ext uri="{FF2B5EF4-FFF2-40B4-BE49-F238E27FC236}">
                <a16:creationId xmlns:a16="http://schemas.microsoft.com/office/drawing/2014/main" id="{503CE4BA-9875-781B-0F6A-5F4F168BD13F}"/>
              </a:ext>
            </a:extLst>
          </p:cNvPr>
          <p:cNvSpPr/>
          <p:nvPr/>
        </p:nvSpPr>
        <p:spPr>
          <a:xfrm>
            <a:off x="6509653" y="4120008"/>
            <a:ext cx="1375210"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MEDIA </a:t>
            </a:r>
            <a:r>
              <a:rPr kumimoji="0" sz="1100" b="1" i="0" u="none" strike="noStrike" kern="0" cap="none" spc="0" normalizeH="0" baseline="0" noProof="0" dirty="0">
                <a:ln>
                  <a:noFill/>
                </a:ln>
                <a:solidFill>
                  <a:srgbClr val="FFFFFF"/>
                </a:solidFill>
                <a:effectLst/>
                <a:uLnTx/>
                <a:uFillTx/>
                <a:latin typeface="Arial"/>
                <a:cs typeface="Arial"/>
                <a:sym typeface="Arial"/>
              </a:rPr>
              <a:t>PLANNING</a:t>
            </a:r>
          </a:p>
        </p:txBody>
      </p:sp>
      <p:sp>
        <p:nvSpPr>
          <p:cNvPr id="45" name="PAID SEARCH">
            <a:extLst>
              <a:ext uri="{FF2B5EF4-FFF2-40B4-BE49-F238E27FC236}">
                <a16:creationId xmlns:a16="http://schemas.microsoft.com/office/drawing/2014/main" id="{6636FD4D-3214-AE5A-F4C3-F52F0F3A61A0}"/>
              </a:ext>
            </a:extLst>
          </p:cNvPr>
          <p:cNvSpPr/>
          <p:nvPr/>
        </p:nvSpPr>
        <p:spPr>
          <a:xfrm>
            <a:off x="6509653" y="4448739"/>
            <a:ext cx="1375210"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ONSITE/IN APP ACTIVATION</a:t>
            </a:r>
            <a:endParaRPr kumimoji="0" lang="en-GB" sz="800" b="1" i="0" u="none" strike="noStrike" kern="0" cap="none" spc="0" normalizeH="0" baseline="0" noProof="0" dirty="0">
              <a:ln>
                <a:noFill/>
              </a:ln>
              <a:solidFill>
                <a:srgbClr val="FFFFFF"/>
              </a:solidFill>
              <a:effectLst/>
              <a:uLnTx/>
              <a:uFillTx/>
              <a:latin typeface="Arial"/>
              <a:cs typeface="Arial"/>
              <a:sym typeface="Arial"/>
            </a:endParaRPr>
          </a:p>
        </p:txBody>
      </p:sp>
      <p:sp>
        <p:nvSpPr>
          <p:cNvPr id="46" name="PAID SOCIAL">
            <a:extLst>
              <a:ext uri="{FF2B5EF4-FFF2-40B4-BE49-F238E27FC236}">
                <a16:creationId xmlns:a16="http://schemas.microsoft.com/office/drawing/2014/main" id="{02AAFE2E-8298-AF5C-7758-605639539F84}"/>
              </a:ext>
            </a:extLst>
          </p:cNvPr>
          <p:cNvSpPr/>
          <p:nvPr/>
        </p:nvSpPr>
        <p:spPr>
          <a:xfrm>
            <a:off x="6509653" y="4780831"/>
            <a:ext cx="1375210" cy="305201"/>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OFFSITE</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47" name="ANALYTICS">
            <a:extLst>
              <a:ext uri="{FF2B5EF4-FFF2-40B4-BE49-F238E27FC236}">
                <a16:creationId xmlns:a16="http://schemas.microsoft.com/office/drawing/2014/main" id="{F1C05C5C-9B35-45D8-4F90-BA82635FC937}"/>
              </a:ext>
            </a:extLst>
          </p:cNvPr>
          <p:cNvSpPr/>
          <p:nvPr/>
        </p:nvSpPr>
        <p:spPr>
          <a:xfrm>
            <a:off x="6509653" y="3458766"/>
            <a:ext cx="1375210"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ANALYTICS</a:t>
            </a:r>
          </a:p>
        </p:txBody>
      </p:sp>
      <p:sp>
        <p:nvSpPr>
          <p:cNvPr id="48" name="EMAIL &amp; SMS">
            <a:extLst>
              <a:ext uri="{FF2B5EF4-FFF2-40B4-BE49-F238E27FC236}">
                <a16:creationId xmlns:a16="http://schemas.microsoft.com/office/drawing/2014/main" id="{57FE5D49-A02B-8FFC-D611-A6AEDF0CB966}"/>
              </a:ext>
            </a:extLst>
          </p:cNvPr>
          <p:cNvSpPr/>
          <p:nvPr/>
        </p:nvSpPr>
        <p:spPr>
          <a:xfrm>
            <a:off x="6498288" y="5765829"/>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EMAIL &amp; SMS</a:t>
            </a:r>
          </a:p>
        </p:txBody>
      </p:sp>
      <p:sp>
        <p:nvSpPr>
          <p:cNvPr id="49" name="HYBRID">
            <a:extLst>
              <a:ext uri="{FF2B5EF4-FFF2-40B4-BE49-F238E27FC236}">
                <a16:creationId xmlns:a16="http://schemas.microsoft.com/office/drawing/2014/main" id="{DFBEDA3B-6885-D49A-5F1A-9D38A1BA1635}"/>
              </a:ext>
            </a:extLst>
          </p:cNvPr>
          <p:cNvSpPr/>
          <p:nvPr/>
        </p:nvSpPr>
        <p:spPr>
          <a:xfrm>
            <a:off x="4321629" y="1794546"/>
            <a:ext cx="1146738" cy="647772"/>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HYBRID</a:t>
            </a:r>
            <a:r>
              <a:rPr kumimoji="0" lang="en-GB" sz="1100" b="1" i="0" u="none" strike="noStrike" kern="0" cap="none" spc="0" normalizeH="0" baseline="0" noProof="0" dirty="0">
                <a:ln>
                  <a:noFill/>
                </a:ln>
                <a:solidFill>
                  <a:srgbClr val="FFFFFF"/>
                </a:solidFill>
                <a:effectLst/>
                <a:uLnTx/>
                <a:uFillTx/>
                <a:latin typeface="Arial"/>
                <a:cs typeface="Arial"/>
                <a:sym typeface="Arial"/>
              </a:rPr>
              <a:t> = RETAILER+ PARTNER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50" name="DENTSU">
            <a:extLst>
              <a:ext uri="{FF2B5EF4-FFF2-40B4-BE49-F238E27FC236}">
                <a16:creationId xmlns:a16="http://schemas.microsoft.com/office/drawing/2014/main" id="{6B24BAD0-9797-9CBE-A446-90E955A83F10}"/>
              </a:ext>
            </a:extLst>
          </p:cNvPr>
          <p:cNvSpPr/>
          <p:nvPr/>
        </p:nvSpPr>
        <p:spPr>
          <a:xfrm>
            <a:off x="4321629" y="3772580"/>
            <a:ext cx="1146738" cy="391978"/>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 MEDIA AGENCY</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51" name="7-ELEVEN">
            <a:extLst>
              <a:ext uri="{FF2B5EF4-FFF2-40B4-BE49-F238E27FC236}">
                <a16:creationId xmlns:a16="http://schemas.microsoft.com/office/drawing/2014/main" id="{C00CDC4F-8822-C4A3-8296-3D6027835C6F}"/>
              </a:ext>
            </a:extLst>
          </p:cNvPr>
          <p:cNvSpPr/>
          <p:nvPr/>
        </p:nvSpPr>
        <p:spPr>
          <a:xfrm>
            <a:off x="4321629" y="5765829"/>
            <a:ext cx="1146738"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52" name="HYBRID">
            <a:extLst>
              <a:ext uri="{FF2B5EF4-FFF2-40B4-BE49-F238E27FC236}">
                <a16:creationId xmlns:a16="http://schemas.microsoft.com/office/drawing/2014/main" id="{B0D4DA57-9B60-46AF-3CBC-F8A6AF1B4565}"/>
              </a:ext>
            </a:extLst>
          </p:cNvPr>
          <p:cNvSpPr/>
          <p:nvPr/>
        </p:nvSpPr>
        <p:spPr>
          <a:xfrm>
            <a:off x="8152473" y="1794546"/>
            <a:ext cx="1146738" cy="647772"/>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HYBRID</a:t>
            </a:r>
            <a:r>
              <a:rPr kumimoji="0" lang="en-GB" sz="1100" b="1" i="0" u="none" strike="noStrike" kern="0" cap="none" spc="0" normalizeH="0" baseline="0" noProof="0" dirty="0">
                <a:ln>
                  <a:noFill/>
                </a:ln>
                <a:solidFill>
                  <a:srgbClr val="FFFFFF"/>
                </a:solidFill>
                <a:effectLst/>
                <a:uLnTx/>
                <a:uFillTx/>
                <a:latin typeface="Arial"/>
                <a:cs typeface="Arial"/>
                <a:sym typeface="Arial"/>
              </a:rPr>
              <a:t> = RETAILER+ PARTNER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53" name="DENTSU">
            <a:extLst>
              <a:ext uri="{FF2B5EF4-FFF2-40B4-BE49-F238E27FC236}">
                <a16:creationId xmlns:a16="http://schemas.microsoft.com/office/drawing/2014/main" id="{6AF51E58-9AC0-89DC-DB34-E40192A3E703}"/>
              </a:ext>
            </a:extLst>
          </p:cNvPr>
          <p:cNvSpPr/>
          <p:nvPr/>
        </p:nvSpPr>
        <p:spPr>
          <a:xfrm>
            <a:off x="8152473" y="3772580"/>
            <a:ext cx="1146738" cy="391978"/>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 MEDIA AGENCY</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54" name="7-ELEVEN">
            <a:extLst>
              <a:ext uri="{FF2B5EF4-FFF2-40B4-BE49-F238E27FC236}">
                <a16:creationId xmlns:a16="http://schemas.microsoft.com/office/drawing/2014/main" id="{6D049C95-BB9D-A48E-BBA1-D3E2DCA3B210}"/>
              </a:ext>
            </a:extLst>
          </p:cNvPr>
          <p:cNvSpPr/>
          <p:nvPr/>
        </p:nvSpPr>
        <p:spPr>
          <a:xfrm>
            <a:off x="8152473" y="5765829"/>
            <a:ext cx="1146738"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55" name="EMAIL &amp; SMS">
            <a:extLst>
              <a:ext uri="{FF2B5EF4-FFF2-40B4-BE49-F238E27FC236}">
                <a16:creationId xmlns:a16="http://schemas.microsoft.com/office/drawing/2014/main" id="{19DA3C26-4F2A-6FE5-5342-5A21D0346EDE}"/>
              </a:ext>
            </a:extLst>
          </p:cNvPr>
          <p:cNvSpPr/>
          <p:nvPr/>
        </p:nvSpPr>
        <p:spPr>
          <a:xfrm>
            <a:off x="10102418" y="5106087"/>
            <a:ext cx="1375210" cy="305200"/>
          </a:xfrm>
          <a:prstGeom prst="rect">
            <a:avLst/>
          </a:prstGeom>
          <a:solidFill>
            <a:schemeClr val="bg1">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INSTORE</a:t>
            </a:r>
          </a:p>
        </p:txBody>
      </p:sp>
      <p:sp>
        <p:nvSpPr>
          <p:cNvPr id="56" name="STRATEGY">
            <a:extLst>
              <a:ext uri="{FF2B5EF4-FFF2-40B4-BE49-F238E27FC236}">
                <a16:creationId xmlns:a16="http://schemas.microsoft.com/office/drawing/2014/main" id="{AD846F0E-DBB3-5722-7AF6-98B5CEE1D8C3}"/>
              </a:ext>
            </a:extLst>
          </p:cNvPr>
          <p:cNvSpPr/>
          <p:nvPr/>
        </p:nvSpPr>
        <p:spPr>
          <a:xfrm>
            <a:off x="10102419" y="1808387"/>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STRATEGY</a:t>
            </a:r>
            <a:r>
              <a:rPr kumimoji="0" lang="en-GB" sz="1100" b="1" i="0" u="none" strike="noStrike" kern="0" cap="none" spc="0" normalizeH="0" baseline="0" noProof="0" dirty="0">
                <a:ln>
                  <a:noFill/>
                </a:ln>
                <a:solidFill>
                  <a:srgbClr val="FFFFFF"/>
                </a:solidFill>
                <a:effectLst/>
                <a:uLnTx/>
                <a:uFillTx/>
                <a:latin typeface="Arial"/>
                <a:cs typeface="Arial"/>
                <a:sym typeface="Arial"/>
              </a:rPr>
              <a:t>/GTM</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57" name="CREATIVE">
            <a:extLst>
              <a:ext uri="{FF2B5EF4-FFF2-40B4-BE49-F238E27FC236}">
                <a16:creationId xmlns:a16="http://schemas.microsoft.com/office/drawing/2014/main" id="{E39F0340-4029-90A0-807B-04BF97722DAC}"/>
              </a:ext>
            </a:extLst>
          </p:cNvPr>
          <p:cNvSpPr/>
          <p:nvPr/>
        </p:nvSpPr>
        <p:spPr>
          <a:xfrm>
            <a:off x="10102419" y="2137118"/>
            <a:ext cx="1375210"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CREATIVE</a:t>
            </a:r>
          </a:p>
        </p:txBody>
      </p:sp>
      <p:sp>
        <p:nvSpPr>
          <p:cNvPr id="58" name="1P &amp; 3P DATA">
            <a:extLst>
              <a:ext uri="{FF2B5EF4-FFF2-40B4-BE49-F238E27FC236}">
                <a16:creationId xmlns:a16="http://schemas.microsoft.com/office/drawing/2014/main" id="{1B4D3D48-59BB-CC3B-2E71-EA4FF98003E9}"/>
              </a:ext>
            </a:extLst>
          </p:cNvPr>
          <p:cNvSpPr/>
          <p:nvPr/>
        </p:nvSpPr>
        <p:spPr>
          <a:xfrm>
            <a:off x="10102419" y="2469210"/>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1/2/3P DATA</a:t>
            </a:r>
          </a:p>
        </p:txBody>
      </p:sp>
      <p:sp>
        <p:nvSpPr>
          <p:cNvPr id="59" name="MEASUREMENT">
            <a:extLst>
              <a:ext uri="{FF2B5EF4-FFF2-40B4-BE49-F238E27FC236}">
                <a16:creationId xmlns:a16="http://schemas.microsoft.com/office/drawing/2014/main" id="{D010D246-45E1-74DF-7911-916B312AA613}"/>
              </a:ext>
            </a:extLst>
          </p:cNvPr>
          <p:cNvSpPr/>
          <p:nvPr/>
        </p:nvSpPr>
        <p:spPr>
          <a:xfrm>
            <a:off x="10102419" y="2801303"/>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MEASUREMENT</a:t>
            </a:r>
          </a:p>
        </p:txBody>
      </p:sp>
      <p:sp>
        <p:nvSpPr>
          <p:cNvPr id="60" name="TECHNOLOGY">
            <a:extLst>
              <a:ext uri="{FF2B5EF4-FFF2-40B4-BE49-F238E27FC236}">
                <a16:creationId xmlns:a16="http://schemas.microsoft.com/office/drawing/2014/main" id="{7ACB7721-D82F-4750-F15F-6BC9C8A63C63}"/>
              </a:ext>
            </a:extLst>
          </p:cNvPr>
          <p:cNvSpPr/>
          <p:nvPr/>
        </p:nvSpPr>
        <p:spPr>
          <a:xfrm>
            <a:off x="10102419" y="3130034"/>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TECHNOLOGY</a:t>
            </a:r>
          </a:p>
        </p:txBody>
      </p:sp>
      <p:sp>
        <p:nvSpPr>
          <p:cNvPr id="61" name="ANALYTICS">
            <a:extLst>
              <a:ext uri="{FF2B5EF4-FFF2-40B4-BE49-F238E27FC236}">
                <a16:creationId xmlns:a16="http://schemas.microsoft.com/office/drawing/2014/main" id="{6E9841D9-840A-0602-51C2-8DA1CECCF382}"/>
              </a:ext>
            </a:extLst>
          </p:cNvPr>
          <p:cNvSpPr/>
          <p:nvPr/>
        </p:nvSpPr>
        <p:spPr>
          <a:xfrm>
            <a:off x="10102418" y="3787915"/>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AUDIENCE PLANNING</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62" name="PLANNING">
            <a:extLst>
              <a:ext uri="{FF2B5EF4-FFF2-40B4-BE49-F238E27FC236}">
                <a16:creationId xmlns:a16="http://schemas.microsoft.com/office/drawing/2014/main" id="{A5EC5001-1759-FF54-19E9-69681D52B43E}"/>
              </a:ext>
            </a:extLst>
          </p:cNvPr>
          <p:cNvSpPr/>
          <p:nvPr/>
        </p:nvSpPr>
        <p:spPr>
          <a:xfrm>
            <a:off x="10102418" y="4120008"/>
            <a:ext cx="1375210"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MEDIA </a:t>
            </a:r>
            <a:r>
              <a:rPr kumimoji="0" sz="1100" b="1" i="0" u="none" strike="noStrike" kern="0" cap="none" spc="0" normalizeH="0" baseline="0" noProof="0" dirty="0">
                <a:ln>
                  <a:noFill/>
                </a:ln>
                <a:solidFill>
                  <a:srgbClr val="FFFFFF"/>
                </a:solidFill>
                <a:effectLst/>
                <a:uLnTx/>
                <a:uFillTx/>
                <a:latin typeface="Arial"/>
                <a:cs typeface="Arial"/>
                <a:sym typeface="Arial"/>
              </a:rPr>
              <a:t>PLANNING</a:t>
            </a:r>
          </a:p>
        </p:txBody>
      </p:sp>
      <p:sp>
        <p:nvSpPr>
          <p:cNvPr id="63" name="PAID SEARCH">
            <a:extLst>
              <a:ext uri="{FF2B5EF4-FFF2-40B4-BE49-F238E27FC236}">
                <a16:creationId xmlns:a16="http://schemas.microsoft.com/office/drawing/2014/main" id="{D0E60AD5-A6FD-6170-129C-0035F8A676AF}"/>
              </a:ext>
            </a:extLst>
          </p:cNvPr>
          <p:cNvSpPr/>
          <p:nvPr/>
        </p:nvSpPr>
        <p:spPr>
          <a:xfrm>
            <a:off x="10102418" y="4448739"/>
            <a:ext cx="1375210"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ONSITE/IN APP ACTIVATION</a:t>
            </a:r>
            <a:endParaRPr kumimoji="0" lang="en-GB" sz="800" b="1" i="0" u="none" strike="noStrike" kern="0" cap="none" spc="0" normalizeH="0" baseline="0" noProof="0" dirty="0">
              <a:ln>
                <a:noFill/>
              </a:ln>
              <a:solidFill>
                <a:srgbClr val="FFFFFF"/>
              </a:solidFill>
              <a:effectLst/>
              <a:uLnTx/>
              <a:uFillTx/>
              <a:latin typeface="Arial"/>
              <a:cs typeface="Arial"/>
              <a:sym typeface="Arial"/>
            </a:endParaRPr>
          </a:p>
        </p:txBody>
      </p:sp>
      <p:sp>
        <p:nvSpPr>
          <p:cNvPr id="1920" name="PAID SOCIAL">
            <a:extLst>
              <a:ext uri="{FF2B5EF4-FFF2-40B4-BE49-F238E27FC236}">
                <a16:creationId xmlns:a16="http://schemas.microsoft.com/office/drawing/2014/main" id="{2AD406DF-3CCC-5A05-312F-4C2143AAC46C}"/>
              </a:ext>
            </a:extLst>
          </p:cNvPr>
          <p:cNvSpPr/>
          <p:nvPr/>
        </p:nvSpPr>
        <p:spPr>
          <a:xfrm>
            <a:off x="10102418" y="4780831"/>
            <a:ext cx="1375210" cy="305201"/>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OFFSITE</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921" name="ANALYTICS">
            <a:extLst>
              <a:ext uri="{FF2B5EF4-FFF2-40B4-BE49-F238E27FC236}">
                <a16:creationId xmlns:a16="http://schemas.microsoft.com/office/drawing/2014/main" id="{C8A19F8A-34FF-E089-A4EE-1DB1CA29096D}"/>
              </a:ext>
            </a:extLst>
          </p:cNvPr>
          <p:cNvSpPr/>
          <p:nvPr/>
        </p:nvSpPr>
        <p:spPr>
          <a:xfrm>
            <a:off x="10102418" y="3458766"/>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ANALYTICS</a:t>
            </a:r>
          </a:p>
        </p:txBody>
      </p:sp>
      <p:sp>
        <p:nvSpPr>
          <p:cNvPr id="1922" name="EMAIL &amp; SMS">
            <a:extLst>
              <a:ext uri="{FF2B5EF4-FFF2-40B4-BE49-F238E27FC236}">
                <a16:creationId xmlns:a16="http://schemas.microsoft.com/office/drawing/2014/main" id="{94759021-0081-FED6-DBF5-F838A7E80C51}"/>
              </a:ext>
            </a:extLst>
          </p:cNvPr>
          <p:cNvSpPr/>
          <p:nvPr/>
        </p:nvSpPr>
        <p:spPr>
          <a:xfrm>
            <a:off x="10091053" y="5765829"/>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EMAIL &amp; SMS</a:t>
            </a:r>
          </a:p>
        </p:txBody>
      </p:sp>
      <p:sp>
        <p:nvSpPr>
          <p:cNvPr id="4" name="EMAIL &amp; SMS">
            <a:extLst>
              <a:ext uri="{FF2B5EF4-FFF2-40B4-BE49-F238E27FC236}">
                <a16:creationId xmlns:a16="http://schemas.microsoft.com/office/drawing/2014/main" id="{951E51E2-FDD0-7284-1E15-CFDD2A5FDFC5}"/>
              </a:ext>
            </a:extLst>
          </p:cNvPr>
          <p:cNvSpPr/>
          <p:nvPr/>
        </p:nvSpPr>
        <p:spPr>
          <a:xfrm>
            <a:off x="2527204" y="5447313"/>
            <a:ext cx="1469573"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DATA SALES</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2" name="EMAIL &amp; SMS">
            <a:extLst>
              <a:ext uri="{FF2B5EF4-FFF2-40B4-BE49-F238E27FC236}">
                <a16:creationId xmlns:a16="http://schemas.microsoft.com/office/drawing/2014/main" id="{9D2ECAB5-6F39-EA6A-E83E-8C903E68644A}"/>
              </a:ext>
            </a:extLst>
          </p:cNvPr>
          <p:cNvSpPr/>
          <p:nvPr/>
        </p:nvSpPr>
        <p:spPr>
          <a:xfrm>
            <a:off x="6509653" y="5434190"/>
            <a:ext cx="1375210" cy="305200"/>
          </a:xfrm>
          <a:prstGeom prst="rect">
            <a:avLst/>
          </a:prstGeom>
          <a:solidFill>
            <a:schemeClr val="bg1">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DATA SALES</a:t>
            </a:r>
          </a:p>
        </p:txBody>
      </p:sp>
      <p:sp>
        <p:nvSpPr>
          <p:cNvPr id="13" name="EMAIL &amp; SMS">
            <a:extLst>
              <a:ext uri="{FF2B5EF4-FFF2-40B4-BE49-F238E27FC236}">
                <a16:creationId xmlns:a16="http://schemas.microsoft.com/office/drawing/2014/main" id="{1CB1D85A-6790-CF5C-6E02-3C64FDA977C3}"/>
              </a:ext>
            </a:extLst>
          </p:cNvPr>
          <p:cNvSpPr/>
          <p:nvPr/>
        </p:nvSpPr>
        <p:spPr>
          <a:xfrm>
            <a:off x="10102418" y="5443565"/>
            <a:ext cx="1375210" cy="305200"/>
          </a:xfrm>
          <a:prstGeom prst="rect">
            <a:avLst/>
          </a:prstGeom>
          <a:solidFill>
            <a:schemeClr val="bg1">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DATA SALES</a:t>
            </a:r>
          </a:p>
        </p:txBody>
      </p:sp>
      <p:sp>
        <p:nvSpPr>
          <p:cNvPr id="17" name="Marcador de número de diapositiva 5">
            <a:extLst>
              <a:ext uri="{FF2B5EF4-FFF2-40B4-BE49-F238E27FC236}">
                <a16:creationId xmlns:a16="http://schemas.microsoft.com/office/drawing/2014/main" id="{D417D0CE-2961-D88D-4AC1-04CA91987022}"/>
              </a:ext>
            </a:extLst>
          </p:cNvPr>
          <p:cNvSpPr txBox="1">
            <a:spLocks/>
          </p:cNvSpPr>
          <p:nvPr/>
        </p:nvSpPr>
        <p:spPr>
          <a:xfrm>
            <a:off x="11520399" y="6186965"/>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1669495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a:extLst>
              <a:ext uri="{FF2B5EF4-FFF2-40B4-BE49-F238E27FC236}">
                <a16:creationId xmlns:a16="http://schemas.microsoft.com/office/drawing/2014/main" id="{FC044EB9-ADD1-8C08-44F4-C0615772EFBD}"/>
              </a:ext>
            </a:extLst>
          </p:cNvPr>
          <p:cNvSpPr/>
          <p:nvPr/>
        </p:nvSpPr>
        <p:spPr>
          <a:xfrm>
            <a:off x="4278048" y="1141537"/>
            <a:ext cx="3853547" cy="411498"/>
          </a:xfrm>
          <a:custGeom>
            <a:avLst/>
            <a:gdLst/>
            <a:ahLst/>
            <a:cxnLst>
              <a:cxn ang="0">
                <a:pos x="wd2" y="hd2"/>
              </a:cxn>
              <a:cxn ang="5400000">
                <a:pos x="wd2" y="hd2"/>
              </a:cxn>
              <a:cxn ang="10800000">
                <a:pos x="wd2" y="hd2"/>
              </a:cxn>
              <a:cxn ang="16200000">
                <a:pos x="wd2" y="hd2"/>
              </a:cxn>
            </a:cxnLst>
            <a:rect l="0" t="0" r="r" b="b"/>
            <a:pathLst>
              <a:path w="21600" h="21591" extrusionOk="0">
                <a:moveTo>
                  <a:pt x="252" y="1"/>
                </a:moveTo>
                <a:cubicBezTo>
                  <a:pt x="178" y="1"/>
                  <a:pt x="134" y="-9"/>
                  <a:pt x="104" y="113"/>
                </a:cubicBezTo>
                <a:cubicBezTo>
                  <a:pt x="62" y="265"/>
                  <a:pt x="29" y="588"/>
                  <a:pt x="14" y="1007"/>
                </a:cubicBezTo>
                <a:cubicBezTo>
                  <a:pt x="1" y="1298"/>
                  <a:pt x="0" y="1756"/>
                  <a:pt x="0" y="2484"/>
                </a:cubicBezTo>
                <a:lnTo>
                  <a:pt x="0" y="6601"/>
                </a:lnTo>
                <a:lnTo>
                  <a:pt x="286" y="10785"/>
                </a:lnTo>
                <a:lnTo>
                  <a:pt x="0" y="14968"/>
                </a:lnTo>
                <a:lnTo>
                  <a:pt x="0" y="19108"/>
                </a:lnTo>
                <a:cubicBezTo>
                  <a:pt x="0" y="19835"/>
                  <a:pt x="1" y="20271"/>
                  <a:pt x="14" y="20562"/>
                </a:cubicBezTo>
                <a:cubicBezTo>
                  <a:pt x="29" y="20981"/>
                  <a:pt x="62" y="21304"/>
                  <a:pt x="104" y="21457"/>
                </a:cubicBezTo>
                <a:cubicBezTo>
                  <a:pt x="134" y="21578"/>
                  <a:pt x="178" y="21591"/>
                  <a:pt x="252" y="21591"/>
                </a:cubicBezTo>
                <a:lnTo>
                  <a:pt x="20690" y="21591"/>
                </a:lnTo>
                <a:cubicBezTo>
                  <a:pt x="20764" y="21591"/>
                  <a:pt x="20808" y="21578"/>
                  <a:pt x="20837" y="21457"/>
                </a:cubicBezTo>
                <a:cubicBezTo>
                  <a:pt x="20852" y="21403"/>
                  <a:pt x="20857" y="21235"/>
                  <a:pt x="20869" y="21144"/>
                </a:cubicBezTo>
                <a:lnTo>
                  <a:pt x="20869" y="21479"/>
                </a:lnTo>
                <a:lnTo>
                  <a:pt x="21600" y="10785"/>
                </a:lnTo>
                <a:lnTo>
                  <a:pt x="20869" y="90"/>
                </a:lnTo>
                <a:lnTo>
                  <a:pt x="20869" y="426"/>
                </a:lnTo>
                <a:cubicBezTo>
                  <a:pt x="20857" y="334"/>
                  <a:pt x="20852" y="166"/>
                  <a:pt x="20837" y="113"/>
                </a:cubicBezTo>
                <a:cubicBezTo>
                  <a:pt x="20808" y="-9"/>
                  <a:pt x="20764" y="1"/>
                  <a:pt x="20690" y="1"/>
                </a:cubicBezTo>
                <a:lnTo>
                  <a:pt x="252" y="1"/>
                </a:lnTo>
                <a:close/>
              </a:path>
            </a:pathLst>
          </a:custGeom>
          <a:solidFill>
            <a:srgbClr val="FF5100"/>
          </a:solidFill>
          <a:ln w="3175">
            <a:miter lim="400000"/>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sz="1600" b="1">
                <a:solidFill>
                  <a:srgbClr val="FFFFFF"/>
                </a:solidFill>
              </a:defRPr>
            </a:pP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11" name="Shape">
            <a:extLst>
              <a:ext uri="{FF2B5EF4-FFF2-40B4-BE49-F238E27FC236}">
                <a16:creationId xmlns:a16="http://schemas.microsoft.com/office/drawing/2014/main" id="{63361E01-BF57-615D-5EF1-571B9D34F20A}"/>
              </a:ext>
            </a:extLst>
          </p:cNvPr>
          <p:cNvSpPr/>
          <p:nvPr/>
        </p:nvSpPr>
        <p:spPr>
          <a:xfrm>
            <a:off x="8088012" y="1161746"/>
            <a:ext cx="3765568" cy="382988"/>
          </a:xfrm>
          <a:custGeom>
            <a:avLst/>
            <a:gdLst/>
            <a:ahLst/>
            <a:cxnLst>
              <a:cxn ang="0">
                <a:pos x="wd2" y="hd2"/>
              </a:cxn>
              <a:cxn ang="5400000">
                <a:pos x="wd2" y="hd2"/>
              </a:cxn>
              <a:cxn ang="10800000">
                <a:pos x="wd2" y="hd2"/>
              </a:cxn>
              <a:cxn ang="16200000">
                <a:pos x="wd2" y="hd2"/>
              </a:cxn>
            </a:cxnLst>
            <a:rect l="0" t="0" r="r" b="b"/>
            <a:pathLst>
              <a:path w="21600" h="21591" extrusionOk="0">
                <a:moveTo>
                  <a:pt x="252" y="1"/>
                </a:moveTo>
                <a:cubicBezTo>
                  <a:pt x="178" y="1"/>
                  <a:pt x="134" y="-9"/>
                  <a:pt x="104" y="113"/>
                </a:cubicBezTo>
                <a:cubicBezTo>
                  <a:pt x="62" y="265"/>
                  <a:pt x="29" y="588"/>
                  <a:pt x="14" y="1007"/>
                </a:cubicBezTo>
                <a:cubicBezTo>
                  <a:pt x="1" y="1298"/>
                  <a:pt x="0" y="1756"/>
                  <a:pt x="0" y="2484"/>
                </a:cubicBezTo>
                <a:lnTo>
                  <a:pt x="0" y="6601"/>
                </a:lnTo>
                <a:lnTo>
                  <a:pt x="286" y="10785"/>
                </a:lnTo>
                <a:lnTo>
                  <a:pt x="0" y="14968"/>
                </a:lnTo>
                <a:lnTo>
                  <a:pt x="0" y="19108"/>
                </a:lnTo>
                <a:cubicBezTo>
                  <a:pt x="0" y="19835"/>
                  <a:pt x="1" y="20271"/>
                  <a:pt x="14" y="20562"/>
                </a:cubicBezTo>
                <a:cubicBezTo>
                  <a:pt x="29" y="20981"/>
                  <a:pt x="62" y="21304"/>
                  <a:pt x="104" y="21457"/>
                </a:cubicBezTo>
                <a:cubicBezTo>
                  <a:pt x="134" y="21578"/>
                  <a:pt x="178" y="21591"/>
                  <a:pt x="252" y="21591"/>
                </a:cubicBezTo>
                <a:lnTo>
                  <a:pt x="20690" y="21591"/>
                </a:lnTo>
                <a:cubicBezTo>
                  <a:pt x="20764" y="21591"/>
                  <a:pt x="20808" y="21578"/>
                  <a:pt x="20837" y="21457"/>
                </a:cubicBezTo>
                <a:cubicBezTo>
                  <a:pt x="20852" y="21403"/>
                  <a:pt x="20857" y="21235"/>
                  <a:pt x="20869" y="21144"/>
                </a:cubicBezTo>
                <a:lnTo>
                  <a:pt x="20869" y="21479"/>
                </a:lnTo>
                <a:lnTo>
                  <a:pt x="21600" y="10785"/>
                </a:lnTo>
                <a:lnTo>
                  <a:pt x="20869" y="90"/>
                </a:lnTo>
                <a:lnTo>
                  <a:pt x="20869" y="426"/>
                </a:lnTo>
                <a:cubicBezTo>
                  <a:pt x="20857" y="334"/>
                  <a:pt x="20852" y="166"/>
                  <a:pt x="20837" y="113"/>
                </a:cubicBezTo>
                <a:cubicBezTo>
                  <a:pt x="20808" y="-9"/>
                  <a:pt x="20764" y="1"/>
                  <a:pt x="20690" y="1"/>
                </a:cubicBezTo>
                <a:lnTo>
                  <a:pt x="252" y="1"/>
                </a:lnTo>
                <a:close/>
              </a:path>
            </a:pathLst>
          </a:custGeom>
          <a:solidFill>
            <a:srgbClr val="727AB2"/>
          </a:solidFill>
          <a:ln w="3175">
            <a:miter lim="400000"/>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sz="1600" b="1">
                <a:solidFill>
                  <a:srgbClr val="FFFFFF"/>
                </a:solidFill>
              </a:defRPr>
            </a:pP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graphicFrame>
        <p:nvGraphicFramePr>
          <p:cNvPr id="5" name="Table 21">
            <a:extLst>
              <a:ext uri="{FF2B5EF4-FFF2-40B4-BE49-F238E27FC236}">
                <a16:creationId xmlns:a16="http://schemas.microsoft.com/office/drawing/2014/main" id="{78388D5F-ED2F-D5EB-535F-AF9F737CC9EB}"/>
              </a:ext>
            </a:extLst>
          </p:cNvPr>
          <p:cNvGraphicFramePr/>
          <p:nvPr>
            <p:extLst>
              <p:ext uri="{D42A27DB-BD31-4B8C-83A1-F6EECF244321}">
                <p14:modId xmlns:p14="http://schemas.microsoft.com/office/powerpoint/2010/main" val="3784668650"/>
              </p:ext>
            </p:extLst>
          </p:nvPr>
        </p:nvGraphicFramePr>
        <p:xfrm>
          <a:off x="468082" y="783772"/>
          <a:ext cx="11341917" cy="373382"/>
        </p:xfrm>
        <a:graphic>
          <a:graphicData uri="http://schemas.openxmlformats.org/drawingml/2006/table">
            <a:tbl>
              <a:tblPr bandRow="1"/>
              <a:tblGrid>
                <a:gridCol w="3780639">
                  <a:extLst>
                    <a:ext uri="{9D8B030D-6E8A-4147-A177-3AD203B41FA5}">
                      <a16:colId xmlns:a16="http://schemas.microsoft.com/office/drawing/2014/main" val="20000"/>
                    </a:ext>
                  </a:extLst>
                </a:gridCol>
                <a:gridCol w="3780639">
                  <a:extLst>
                    <a:ext uri="{9D8B030D-6E8A-4147-A177-3AD203B41FA5}">
                      <a16:colId xmlns:a16="http://schemas.microsoft.com/office/drawing/2014/main" val="20001"/>
                    </a:ext>
                  </a:extLst>
                </a:gridCol>
                <a:gridCol w="3780639">
                  <a:extLst>
                    <a:ext uri="{9D8B030D-6E8A-4147-A177-3AD203B41FA5}">
                      <a16:colId xmlns:a16="http://schemas.microsoft.com/office/drawing/2014/main" val="20002"/>
                    </a:ext>
                  </a:extLst>
                </a:gridCol>
              </a:tblGrid>
              <a:tr h="373382">
                <a:tc>
                  <a:txBody>
                    <a:bodyPr/>
                    <a:lstStyle/>
                    <a:p>
                      <a:pPr algn="ctr">
                        <a:defRPr sz="1800"/>
                      </a:pPr>
                      <a:r>
                        <a:rPr lang="en-GB" sz="1600" dirty="0">
                          <a:solidFill>
                            <a:srgbClr val="FFFFFF"/>
                          </a:solidFill>
                          <a:latin typeface="Avenir Heavy"/>
                          <a:ea typeface="Avenir Heavy"/>
                          <a:cs typeface="Avenir Heavy"/>
                          <a:sym typeface="Avenir Heavy"/>
                        </a:rPr>
                        <a:t>STAGE 4</a:t>
                      </a:r>
                      <a:endParaRPr sz="1600" dirty="0">
                        <a:solidFill>
                          <a:srgbClr val="FFFFFF"/>
                        </a:solidFill>
                        <a:latin typeface="Avenir Heavy"/>
                        <a:ea typeface="Avenir Heavy"/>
                        <a:cs typeface="Avenir Heavy"/>
                        <a:sym typeface="Avenir Heavy"/>
                      </a:endParaRPr>
                    </a:p>
                  </a:txBody>
                  <a:tcPr marL="34291" marR="34291" marT="34291" marB="34291" anchor="ctr" horzOverflow="overflow">
                    <a:lnL w="12700">
                      <a:solidFill>
                        <a:srgbClr val="FFFFFF"/>
                      </a:solidFill>
                    </a:lnL>
                    <a:lnR w="12700">
                      <a:solidFill>
                        <a:srgbClr val="FFFFFF"/>
                      </a:solidFill>
                    </a:lnR>
                    <a:lnT w="12700">
                      <a:solidFill>
                        <a:srgbClr val="FFFFFF"/>
                      </a:solidFill>
                    </a:lnT>
                    <a:lnB w="38100">
                      <a:solidFill>
                        <a:srgbClr val="FFFFFF"/>
                      </a:solidFill>
                    </a:lnB>
                    <a:noFill/>
                  </a:tcPr>
                </a:tc>
                <a:tc>
                  <a:txBody>
                    <a:bodyPr/>
                    <a:lstStyle/>
                    <a:p>
                      <a:pPr algn="ctr">
                        <a:defRPr sz="1800"/>
                      </a:pPr>
                      <a:r>
                        <a:rPr lang="en-GB" sz="1600" dirty="0">
                          <a:solidFill>
                            <a:srgbClr val="FFFFFF"/>
                          </a:solidFill>
                          <a:latin typeface="Avenir Heavy"/>
                          <a:ea typeface="Avenir Heavy"/>
                          <a:cs typeface="Avenir Heavy"/>
                          <a:sym typeface="Avenir Heavy"/>
                        </a:rPr>
                        <a:t>STAGE 5</a:t>
                      </a:r>
                      <a:endParaRPr sz="1600" dirty="0">
                        <a:solidFill>
                          <a:srgbClr val="FFFFFF"/>
                        </a:solidFill>
                        <a:latin typeface="Avenir Heavy"/>
                        <a:ea typeface="Avenir Heavy"/>
                        <a:cs typeface="Avenir Heavy"/>
                        <a:sym typeface="Avenir Heavy"/>
                      </a:endParaRPr>
                    </a:p>
                  </a:txBody>
                  <a:tcPr marL="34291" marR="34291" marT="34291" marB="34291" anchor="ctr" horzOverflow="overflow">
                    <a:lnL w="12700">
                      <a:solidFill>
                        <a:srgbClr val="FFFFFF"/>
                      </a:solidFill>
                    </a:lnL>
                    <a:lnR w="12700">
                      <a:solidFill>
                        <a:srgbClr val="FFFFFF"/>
                      </a:solidFill>
                    </a:lnR>
                    <a:lnT w="12700">
                      <a:solidFill>
                        <a:srgbClr val="FFFFFF"/>
                      </a:solidFill>
                    </a:lnT>
                    <a:lnB w="38100">
                      <a:solidFill>
                        <a:srgbClr val="FFFFFF"/>
                      </a:solidFill>
                    </a:lnB>
                    <a:noFill/>
                  </a:tcPr>
                </a:tc>
                <a:tc>
                  <a:txBody>
                    <a:bodyPr/>
                    <a:lstStyle/>
                    <a:p>
                      <a:pPr algn="ctr">
                        <a:defRPr sz="1800"/>
                      </a:pPr>
                      <a:r>
                        <a:rPr lang="en-GB" sz="1600" dirty="0">
                          <a:solidFill>
                            <a:srgbClr val="FFFFFF"/>
                          </a:solidFill>
                          <a:latin typeface="Avenir Heavy"/>
                          <a:ea typeface="Avenir Heavy"/>
                          <a:cs typeface="Avenir Heavy"/>
                          <a:sym typeface="Avenir Heavy"/>
                        </a:rPr>
                        <a:t>STAGE 6</a:t>
                      </a:r>
                      <a:endParaRPr sz="1600" dirty="0">
                        <a:solidFill>
                          <a:srgbClr val="FFFFFF"/>
                        </a:solidFill>
                        <a:latin typeface="Avenir Heavy"/>
                        <a:ea typeface="Avenir Heavy"/>
                        <a:cs typeface="Avenir Heavy"/>
                        <a:sym typeface="Avenir Heavy"/>
                      </a:endParaRPr>
                    </a:p>
                  </a:txBody>
                  <a:tcPr marL="34291" marR="34291" marT="34291" marB="34291" anchor="ctr" horzOverflow="overflow">
                    <a:lnL w="12700">
                      <a:solidFill>
                        <a:srgbClr val="FFFFFF"/>
                      </a:solidFill>
                    </a:lnL>
                    <a:lnR w="12700">
                      <a:solidFill>
                        <a:srgbClr val="FFFFFF"/>
                      </a:solidFill>
                    </a:lnR>
                    <a:lnT w="12700">
                      <a:solidFill>
                        <a:srgbClr val="FFFFFF"/>
                      </a:solidFill>
                    </a:lnT>
                    <a:lnB w="38100">
                      <a:solidFill>
                        <a:srgbClr val="FFFFFF"/>
                      </a:solidFill>
                    </a:lnB>
                    <a:noFill/>
                  </a:tcPr>
                </a:tc>
                <a:extLst>
                  <a:ext uri="{0D108BD9-81ED-4DB2-BD59-A6C34878D82A}">
                    <a16:rowId xmlns:a16="http://schemas.microsoft.com/office/drawing/2014/main" val="10000"/>
                  </a:ext>
                </a:extLst>
              </a:tr>
            </a:tbl>
          </a:graphicData>
        </a:graphic>
      </p:graphicFrame>
      <p:sp>
        <p:nvSpPr>
          <p:cNvPr id="1976" name="Digital Marketing curve">
            <a:extLst>
              <a:ext uri="{FF2B5EF4-FFF2-40B4-BE49-F238E27FC236}">
                <a16:creationId xmlns:a16="http://schemas.microsoft.com/office/drawing/2014/main" id="{EA843848-A2B9-7264-DE0D-40536D6B09A9}"/>
              </a:ext>
            </a:extLst>
          </p:cNvPr>
          <p:cNvSpPr txBox="1"/>
          <p:nvPr/>
        </p:nvSpPr>
        <p:spPr>
          <a:xfrm>
            <a:off x="455592" y="174207"/>
            <a:ext cx="11280816" cy="4821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defTabSz="914400">
              <a:defRPr sz="2800">
                <a:solidFill>
                  <a:srgbClr val="F26722"/>
                </a:solidFill>
                <a:latin typeface="+mn-lt"/>
                <a:ea typeface="+mn-ea"/>
                <a:cs typeface="+mn-cs"/>
                <a:sym typeface="Lato Regular"/>
              </a:defRPr>
            </a:lvl1pPr>
          </a:lstStyle>
          <a:p>
            <a:pPr>
              <a:defRPr/>
            </a:pPr>
            <a:r>
              <a:rPr lang="en-US" dirty="0">
                <a:solidFill>
                  <a:srgbClr val="FFFFFF"/>
                </a:solidFill>
                <a:latin typeface="Lato Bold"/>
                <a:ea typeface="Lato Bold"/>
                <a:cs typeface="Arial"/>
              </a:rPr>
              <a:t>Evolving from in house audience planning to On Site Sophistication.. </a:t>
            </a:r>
          </a:p>
        </p:txBody>
      </p:sp>
      <p:sp>
        <p:nvSpPr>
          <p:cNvPr id="2" name="Shape">
            <a:extLst>
              <a:ext uri="{FF2B5EF4-FFF2-40B4-BE49-F238E27FC236}">
                <a16:creationId xmlns:a16="http://schemas.microsoft.com/office/drawing/2014/main" id="{816F653D-3ABA-ABCB-E3E2-540ACE53C22E}"/>
              </a:ext>
            </a:extLst>
          </p:cNvPr>
          <p:cNvSpPr/>
          <p:nvPr/>
        </p:nvSpPr>
        <p:spPr>
          <a:xfrm>
            <a:off x="468082" y="1161746"/>
            <a:ext cx="3853547" cy="382988"/>
          </a:xfrm>
          <a:custGeom>
            <a:avLst/>
            <a:gdLst/>
            <a:ahLst/>
            <a:cxnLst>
              <a:cxn ang="0">
                <a:pos x="wd2" y="hd2"/>
              </a:cxn>
              <a:cxn ang="5400000">
                <a:pos x="wd2" y="hd2"/>
              </a:cxn>
              <a:cxn ang="10800000">
                <a:pos x="wd2" y="hd2"/>
              </a:cxn>
              <a:cxn ang="16200000">
                <a:pos x="wd2" y="hd2"/>
              </a:cxn>
            </a:cxnLst>
            <a:rect l="0" t="0" r="r" b="b"/>
            <a:pathLst>
              <a:path w="21599" h="21591" extrusionOk="0">
                <a:moveTo>
                  <a:pt x="250" y="1"/>
                </a:moveTo>
                <a:cubicBezTo>
                  <a:pt x="176" y="1"/>
                  <a:pt x="132" y="-9"/>
                  <a:pt x="102" y="113"/>
                </a:cubicBezTo>
                <a:cubicBezTo>
                  <a:pt x="60" y="265"/>
                  <a:pt x="27" y="588"/>
                  <a:pt x="11" y="1007"/>
                </a:cubicBezTo>
                <a:cubicBezTo>
                  <a:pt x="-1" y="1299"/>
                  <a:pt x="0" y="1756"/>
                  <a:pt x="0" y="2484"/>
                </a:cubicBezTo>
                <a:lnTo>
                  <a:pt x="0" y="19108"/>
                </a:lnTo>
                <a:cubicBezTo>
                  <a:pt x="0" y="19835"/>
                  <a:pt x="-1" y="20271"/>
                  <a:pt x="11" y="20562"/>
                </a:cubicBezTo>
                <a:cubicBezTo>
                  <a:pt x="27" y="20981"/>
                  <a:pt x="60" y="21304"/>
                  <a:pt x="102" y="21457"/>
                </a:cubicBezTo>
                <a:cubicBezTo>
                  <a:pt x="132" y="21578"/>
                  <a:pt x="176" y="21591"/>
                  <a:pt x="250" y="21591"/>
                </a:cubicBezTo>
                <a:lnTo>
                  <a:pt x="20689" y="21591"/>
                </a:lnTo>
                <a:cubicBezTo>
                  <a:pt x="20763" y="21591"/>
                  <a:pt x="20807" y="21578"/>
                  <a:pt x="20836" y="21457"/>
                </a:cubicBezTo>
                <a:cubicBezTo>
                  <a:pt x="20851" y="21403"/>
                  <a:pt x="20856" y="21237"/>
                  <a:pt x="20868" y="21144"/>
                </a:cubicBezTo>
                <a:lnTo>
                  <a:pt x="20868" y="21479"/>
                </a:lnTo>
                <a:lnTo>
                  <a:pt x="21599" y="10785"/>
                </a:lnTo>
                <a:lnTo>
                  <a:pt x="20868" y="90"/>
                </a:lnTo>
                <a:lnTo>
                  <a:pt x="20868" y="426"/>
                </a:lnTo>
                <a:cubicBezTo>
                  <a:pt x="20856" y="333"/>
                  <a:pt x="20851" y="166"/>
                  <a:pt x="20836" y="113"/>
                </a:cubicBezTo>
                <a:cubicBezTo>
                  <a:pt x="20807" y="-9"/>
                  <a:pt x="20763" y="1"/>
                  <a:pt x="20689" y="1"/>
                </a:cubicBezTo>
                <a:lnTo>
                  <a:pt x="250" y="1"/>
                </a:lnTo>
                <a:close/>
              </a:path>
            </a:pathLst>
          </a:custGeom>
          <a:solidFill>
            <a:srgbClr val="FF7900"/>
          </a:solidFill>
          <a:ln w="3175">
            <a:miter lim="400000"/>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sz="1600" b="1">
                <a:solidFill>
                  <a:srgbClr val="FFFFFF"/>
                </a:solidFill>
              </a:defRPr>
            </a:pP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3" name="1. Current Model">
            <a:extLst>
              <a:ext uri="{FF2B5EF4-FFF2-40B4-BE49-F238E27FC236}">
                <a16:creationId xmlns:a16="http://schemas.microsoft.com/office/drawing/2014/main" id="{175186CB-ED72-2631-FCF5-D39FE3CE588D}"/>
              </a:ext>
            </a:extLst>
          </p:cNvPr>
          <p:cNvSpPr txBox="1"/>
          <p:nvPr/>
        </p:nvSpPr>
        <p:spPr>
          <a:xfrm>
            <a:off x="490785" y="1199399"/>
            <a:ext cx="3743681" cy="23596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defTabSz="914400">
              <a:lnSpc>
                <a:spcPct val="100000"/>
              </a:lnSpc>
              <a:defRPr sz="1600" b="1">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cs typeface="Arial"/>
                <a:sym typeface="Arial"/>
              </a:rPr>
              <a:t>4</a:t>
            </a:r>
            <a:r>
              <a:rPr kumimoji="0" sz="1200" b="1" i="0" u="none" strike="noStrike" kern="0" cap="none" spc="0" normalizeH="0" baseline="0" noProof="0" dirty="0">
                <a:ln>
                  <a:noFill/>
                </a:ln>
                <a:solidFill>
                  <a:srgbClr val="FFFFFF"/>
                </a:solidFill>
                <a:effectLst/>
                <a:uLnTx/>
                <a:uFillTx/>
                <a:latin typeface="Arial"/>
                <a:cs typeface="Arial"/>
                <a:sym typeface="Arial"/>
              </a:rPr>
              <a:t>. </a:t>
            </a:r>
            <a:r>
              <a:rPr kumimoji="0" lang="en-GB" sz="1200" b="1" i="0" u="none" strike="noStrike" kern="0" cap="none" spc="0" normalizeH="0" baseline="0" noProof="0" dirty="0">
                <a:ln>
                  <a:noFill/>
                </a:ln>
                <a:solidFill>
                  <a:srgbClr val="FFFFFF"/>
                </a:solidFill>
                <a:effectLst/>
                <a:uLnTx/>
                <a:uFillTx/>
                <a:latin typeface="Arial"/>
                <a:cs typeface="Arial"/>
                <a:sym typeface="Arial"/>
              </a:rPr>
              <a:t>Managed Service Onsite/In App</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6" name="2. Transition Model">
            <a:extLst>
              <a:ext uri="{FF2B5EF4-FFF2-40B4-BE49-F238E27FC236}">
                <a16:creationId xmlns:a16="http://schemas.microsoft.com/office/drawing/2014/main" id="{CCAB2B4E-36EE-319C-B632-A2AA0CE3A9A9}"/>
              </a:ext>
            </a:extLst>
          </p:cNvPr>
          <p:cNvSpPr txBox="1"/>
          <p:nvPr/>
        </p:nvSpPr>
        <p:spPr>
          <a:xfrm>
            <a:off x="4310743" y="1229873"/>
            <a:ext cx="3766384" cy="23596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defTabSz="914400">
              <a:lnSpc>
                <a:spcPct val="100000"/>
              </a:lnSpc>
              <a:defRPr sz="1600" b="1">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cs typeface="Arial"/>
                <a:sym typeface="Arial"/>
              </a:rPr>
              <a:t>5</a:t>
            </a:r>
            <a:r>
              <a:rPr kumimoji="0" sz="1200" b="1" i="0" u="none" strike="noStrike" kern="0" cap="none" spc="0" normalizeH="0" baseline="0" noProof="0" dirty="0">
                <a:ln>
                  <a:noFill/>
                </a:ln>
                <a:solidFill>
                  <a:srgbClr val="FFFFFF"/>
                </a:solidFill>
                <a:effectLst/>
                <a:uLnTx/>
                <a:uFillTx/>
                <a:latin typeface="Arial"/>
                <a:cs typeface="Arial"/>
                <a:sym typeface="Arial"/>
              </a:rPr>
              <a:t>. </a:t>
            </a:r>
            <a:r>
              <a:rPr kumimoji="0" lang="en-GB" sz="1200" b="1" i="0" u="none" strike="noStrike" kern="0" cap="none" spc="0" normalizeH="0" baseline="0" noProof="0" dirty="0">
                <a:ln>
                  <a:noFill/>
                </a:ln>
                <a:solidFill>
                  <a:srgbClr val="FFFFFF"/>
                </a:solidFill>
                <a:effectLst/>
                <a:uLnTx/>
                <a:uFillTx/>
                <a:latin typeface="Arial"/>
                <a:cs typeface="Arial"/>
                <a:sym typeface="Arial"/>
              </a:rPr>
              <a:t>Managed Service Offsite/In App</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10" name="3. Future In-housed Model">
            <a:extLst>
              <a:ext uri="{FF2B5EF4-FFF2-40B4-BE49-F238E27FC236}">
                <a16:creationId xmlns:a16="http://schemas.microsoft.com/office/drawing/2014/main" id="{11E27B0C-95B6-AD6E-20DD-431A1B22376C}"/>
              </a:ext>
            </a:extLst>
          </p:cNvPr>
          <p:cNvSpPr txBox="1"/>
          <p:nvPr/>
        </p:nvSpPr>
        <p:spPr>
          <a:xfrm>
            <a:off x="8044023" y="1224373"/>
            <a:ext cx="3765569" cy="23596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defTabSz="914400">
              <a:lnSpc>
                <a:spcPct val="100000"/>
              </a:lnSpc>
              <a:defRPr sz="1600" b="1">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cs typeface="Arial"/>
                <a:sym typeface="Arial"/>
              </a:rPr>
              <a:t>6</a:t>
            </a:r>
            <a:r>
              <a:rPr kumimoji="0" sz="1200" b="1" i="0" u="none" strike="noStrike" kern="0" cap="none" spc="0" normalizeH="0" baseline="0" noProof="0" dirty="0">
                <a:ln>
                  <a:noFill/>
                </a:ln>
                <a:solidFill>
                  <a:srgbClr val="FFFFFF"/>
                </a:solidFill>
                <a:effectLst/>
                <a:uLnTx/>
                <a:uFillTx/>
                <a:latin typeface="Arial"/>
                <a:cs typeface="Arial"/>
                <a:sym typeface="Arial"/>
              </a:rPr>
              <a:t>. </a:t>
            </a:r>
            <a:r>
              <a:rPr kumimoji="0" lang="en-GB" sz="1200" b="1" i="0" u="none" strike="noStrike" kern="0" cap="none" spc="0" normalizeH="0" baseline="0" noProof="0" dirty="0">
                <a:ln>
                  <a:noFill/>
                </a:ln>
                <a:solidFill>
                  <a:srgbClr val="FFFFFF"/>
                </a:solidFill>
                <a:effectLst/>
                <a:uLnTx/>
                <a:uFillTx/>
                <a:latin typeface="Arial"/>
                <a:cs typeface="Arial"/>
                <a:sym typeface="Arial"/>
              </a:rPr>
              <a:t>Self Service Onsite</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32" name="HYBRID">
            <a:extLst>
              <a:ext uri="{FF2B5EF4-FFF2-40B4-BE49-F238E27FC236}">
                <a16:creationId xmlns:a16="http://schemas.microsoft.com/office/drawing/2014/main" id="{FCF82D40-E9C5-CF09-42B6-CD5C5AFCC1D3}"/>
              </a:ext>
            </a:extLst>
          </p:cNvPr>
          <p:cNvSpPr/>
          <p:nvPr/>
        </p:nvSpPr>
        <p:spPr>
          <a:xfrm>
            <a:off x="490785" y="1794969"/>
            <a:ext cx="1146738" cy="647772"/>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HYBRID</a:t>
            </a:r>
            <a:r>
              <a:rPr kumimoji="0" lang="en-GB" sz="1100" b="1" i="0" u="none" strike="noStrike" kern="0" cap="none" spc="0" normalizeH="0" baseline="0" noProof="0" dirty="0">
                <a:ln>
                  <a:noFill/>
                </a:ln>
                <a:solidFill>
                  <a:srgbClr val="FFFFFF"/>
                </a:solidFill>
                <a:effectLst/>
                <a:uLnTx/>
                <a:uFillTx/>
                <a:latin typeface="Arial"/>
                <a:cs typeface="Arial"/>
                <a:sym typeface="Arial"/>
              </a:rPr>
              <a:t> = RETAILER + PARTNER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33" name="DENTSU">
            <a:extLst>
              <a:ext uri="{FF2B5EF4-FFF2-40B4-BE49-F238E27FC236}">
                <a16:creationId xmlns:a16="http://schemas.microsoft.com/office/drawing/2014/main" id="{9D85C30D-9334-B392-A69C-3B72FA2B5AB1}"/>
              </a:ext>
            </a:extLst>
          </p:cNvPr>
          <p:cNvSpPr/>
          <p:nvPr/>
        </p:nvSpPr>
        <p:spPr>
          <a:xfrm>
            <a:off x="490785" y="3773003"/>
            <a:ext cx="1146738" cy="391978"/>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 MEDIA AGENCY</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49" name="HYBRID">
            <a:extLst>
              <a:ext uri="{FF2B5EF4-FFF2-40B4-BE49-F238E27FC236}">
                <a16:creationId xmlns:a16="http://schemas.microsoft.com/office/drawing/2014/main" id="{DFBEDA3B-6885-D49A-5F1A-9D38A1BA1635}"/>
              </a:ext>
            </a:extLst>
          </p:cNvPr>
          <p:cNvSpPr/>
          <p:nvPr/>
        </p:nvSpPr>
        <p:spPr>
          <a:xfrm>
            <a:off x="4321629" y="1781128"/>
            <a:ext cx="1146738" cy="647772"/>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HYBRID</a:t>
            </a:r>
            <a:r>
              <a:rPr kumimoji="0" lang="en-GB" sz="1100" b="1" i="0" u="none" strike="noStrike" kern="0" cap="none" spc="0" normalizeH="0" baseline="0" noProof="0" dirty="0">
                <a:ln>
                  <a:noFill/>
                </a:ln>
                <a:solidFill>
                  <a:srgbClr val="FFFFFF"/>
                </a:solidFill>
                <a:effectLst/>
                <a:uLnTx/>
                <a:uFillTx/>
                <a:latin typeface="Arial"/>
                <a:cs typeface="Arial"/>
                <a:sym typeface="Arial"/>
              </a:rPr>
              <a:t> = RETAILER + PARTNER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50" name="DENTSU">
            <a:extLst>
              <a:ext uri="{FF2B5EF4-FFF2-40B4-BE49-F238E27FC236}">
                <a16:creationId xmlns:a16="http://schemas.microsoft.com/office/drawing/2014/main" id="{6B24BAD0-9797-9CBE-A446-90E955A83F10}"/>
              </a:ext>
            </a:extLst>
          </p:cNvPr>
          <p:cNvSpPr/>
          <p:nvPr/>
        </p:nvSpPr>
        <p:spPr>
          <a:xfrm>
            <a:off x="4321629" y="3759162"/>
            <a:ext cx="1146738" cy="391978"/>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 MEDIA AGENCY</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52" name="HYBRID">
            <a:extLst>
              <a:ext uri="{FF2B5EF4-FFF2-40B4-BE49-F238E27FC236}">
                <a16:creationId xmlns:a16="http://schemas.microsoft.com/office/drawing/2014/main" id="{B0D4DA57-9B60-46AF-3CBC-F8A6AF1B4565}"/>
              </a:ext>
            </a:extLst>
          </p:cNvPr>
          <p:cNvSpPr/>
          <p:nvPr/>
        </p:nvSpPr>
        <p:spPr>
          <a:xfrm>
            <a:off x="8152473" y="1781128"/>
            <a:ext cx="1146738" cy="647772"/>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HYBRID</a:t>
            </a:r>
            <a:r>
              <a:rPr kumimoji="0" lang="en-GB" sz="1100" b="1" i="0" u="none" strike="noStrike" kern="0" cap="none" spc="0" normalizeH="0" baseline="0" noProof="0" dirty="0">
                <a:ln>
                  <a:noFill/>
                </a:ln>
                <a:solidFill>
                  <a:srgbClr val="FFFFFF"/>
                </a:solidFill>
                <a:effectLst/>
                <a:uLnTx/>
                <a:uFillTx/>
                <a:latin typeface="Arial"/>
                <a:cs typeface="Arial"/>
                <a:sym typeface="Arial"/>
              </a:rPr>
              <a:t> = RETAILER + PARTNER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53" name="DENTSU">
            <a:extLst>
              <a:ext uri="{FF2B5EF4-FFF2-40B4-BE49-F238E27FC236}">
                <a16:creationId xmlns:a16="http://schemas.microsoft.com/office/drawing/2014/main" id="{6AF51E58-9AC0-89DC-DB34-E40192A3E703}"/>
              </a:ext>
            </a:extLst>
          </p:cNvPr>
          <p:cNvSpPr/>
          <p:nvPr/>
        </p:nvSpPr>
        <p:spPr>
          <a:xfrm>
            <a:off x="8152473" y="3737081"/>
            <a:ext cx="1146738" cy="391978"/>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 MEDIA AGENCY</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4" name="EMAIL &amp; SMS">
            <a:extLst>
              <a:ext uri="{FF2B5EF4-FFF2-40B4-BE49-F238E27FC236}">
                <a16:creationId xmlns:a16="http://schemas.microsoft.com/office/drawing/2014/main" id="{5A1CAE9E-FB6D-E6C2-6310-3BE5F89ACC20}"/>
              </a:ext>
            </a:extLst>
          </p:cNvPr>
          <p:cNvSpPr/>
          <p:nvPr/>
        </p:nvSpPr>
        <p:spPr>
          <a:xfrm>
            <a:off x="2604102" y="5414104"/>
            <a:ext cx="1375210" cy="305200"/>
          </a:xfrm>
          <a:prstGeom prst="rect">
            <a:avLst/>
          </a:prstGeom>
          <a:solidFill>
            <a:schemeClr val="bg1">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DATA SALES</a:t>
            </a:r>
          </a:p>
        </p:txBody>
      </p:sp>
      <p:sp>
        <p:nvSpPr>
          <p:cNvPr id="12" name="STRATEGY">
            <a:extLst>
              <a:ext uri="{FF2B5EF4-FFF2-40B4-BE49-F238E27FC236}">
                <a16:creationId xmlns:a16="http://schemas.microsoft.com/office/drawing/2014/main" id="{64EADD19-59E1-3D31-1DE8-D1EBAC9CA2C1}"/>
              </a:ext>
            </a:extLst>
          </p:cNvPr>
          <p:cNvSpPr/>
          <p:nvPr/>
        </p:nvSpPr>
        <p:spPr>
          <a:xfrm>
            <a:off x="2604103" y="1789831"/>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STRATEGY</a:t>
            </a:r>
            <a:r>
              <a:rPr kumimoji="0" lang="en-GB" sz="1100" b="1" i="0" u="none" strike="noStrike" kern="0" cap="none" spc="0" normalizeH="0" baseline="0" noProof="0" dirty="0">
                <a:ln>
                  <a:noFill/>
                </a:ln>
                <a:solidFill>
                  <a:srgbClr val="FFFFFF"/>
                </a:solidFill>
                <a:effectLst/>
                <a:uLnTx/>
                <a:uFillTx/>
                <a:latin typeface="Arial"/>
                <a:cs typeface="Arial"/>
                <a:sym typeface="Arial"/>
              </a:rPr>
              <a:t>/GTM</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3" name="CREATIVE">
            <a:extLst>
              <a:ext uri="{FF2B5EF4-FFF2-40B4-BE49-F238E27FC236}">
                <a16:creationId xmlns:a16="http://schemas.microsoft.com/office/drawing/2014/main" id="{CACACAD7-BFDA-782C-12B9-36EFA93CDD61}"/>
              </a:ext>
            </a:extLst>
          </p:cNvPr>
          <p:cNvSpPr/>
          <p:nvPr/>
        </p:nvSpPr>
        <p:spPr>
          <a:xfrm>
            <a:off x="2604103" y="2118562"/>
            <a:ext cx="1375210"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CREATIVE</a:t>
            </a:r>
          </a:p>
        </p:txBody>
      </p:sp>
      <p:sp>
        <p:nvSpPr>
          <p:cNvPr id="17" name="1P &amp; 3P DATA">
            <a:extLst>
              <a:ext uri="{FF2B5EF4-FFF2-40B4-BE49-F238E27FC236}">
                <a16:creationId xmlns:a16="http://schemas.microsoft.com/office/drawing/2014/main" id="{A9245D8B-7A19-6314-7EA2-5F8B2756590B}"/>
              </a:ext>
            </a:extLst>
          </p:cNvPr>
          <p:cNvSpPr/>
          <p:nvPr/>
        </p:nvSpPr>
        <p:spPr>
          <a:xfrm>
            <a:off x="2604103" y="2450654"/>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1/2/3P DATA</a:t>
            </a:r>
          </a:p>
        </p:txBody>
      </p:sp>
      <p:sp>
        <p:nvSpPr>
          <p:cNvPr id="18" name="MEASUREMENT">
            <a:extLst>
              <a:ext uri="{FF2B5EF4-FFF2-40B4-BE49-F238E27FC236}">
                <a16:creationId xmlns:a16="http://schemas.microsoft.com/office/drawing/2014/main" id="{FB935B2C-3DDC-B099-9D8E-8C38AF238B21}"/>
              </a:ext>
            </a:extLst>
          </p:cNvPr>
          <p:cNvSpPr/>
          <p:nvPr/>
        </p:nvSpPr>
        <p:spPr>
          <a:xfrm>
            <a:off x="2604103" y="2782747"/>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MEASUREMENT</a:t>
            </a:r>
          </a:p>
        </p:txBody>
      </p:sp>
      <p:sp>
        <p:nvSpPr>
          <p:cNvPr id="19" name="TECHNOLOGY">
            <a:extLst>
              <a:ext uri="{FF2B5EF4-FFF2-40B4-BE49-F238E27FC236}">
                <a16:creationId xmlns:a16="http://schemas.microsoft.com/office/drawing/2014/main" id="{DCD081B4-D142-4747-EE7F-544879FD8A48}"/>
              </a:ext>
            </a:extLst>
          </p:cNvPr>
          <p:cNvSpPr/>
          <p:nvPr/>
        </p:nvSpPr>
        <p:spPr>
          <a:xfrm>
            <a:off x="2604103" y="3111478"/>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TECHNOLOGY</a:t>
            </a:r>
          </a:p>
        </p:txBody>
      </p:sp>
      <p:sp>
        <p:nvSpPr>
          <p:cNvPr id="21" name="ANALYTICS">
            <a:extLst>
              <a:ext uri="{FF2B5EF4-FFF2-40B4-BE49-F238E27FC236}">
                <a16:creationId xmlns:a16="http://schemas.microsoft.com/office/drawing/2014/main" id="{DBE2B32E-17E3-5BEB-4C1C-7AD47336DE93}"/>
              </a:ext>
            </a:extLst>
          </p:cNvPr>
          <p:cNvSpPr/>
          <p:nvPr/>
        </p:nvSpPr>
        <p:spPr>
          <a:xfrm>
            <a:off x="2604102" y="3769359"/>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AUDIENCE PLANNING</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23" name="PLANNING">
            <a:extLst>
              <a:ext uri="{FF2B5EF4-FFF2-40B4-BE49-F238E27FC236}">
                <a16:creationId xmlns:a16="http://schemas.microsoft.com/office/drawing/2014/main" id="{6D0BDBCB-30FA-C944-6643-6F696A4D3FEA}"/>
              </a:ext>
            </a:extLst>
          </p:cNvPr>
          <p:cNvSpPr/>
          <p:nvPr/>
        </p:nvSpPr>
        <p:spPr>
          <a:xfrm>
            <a:off x="2614988" y="4101452"/>
            <a:ext cx="1375210"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MEDIA </a:t>
            </a:r>
            <a:r>
              <a:rPr kumimoji="0" sz="1100" b="1" i="0" u="none" strike="noStrike" kern="0" cap="none" spc="0" normalizeH="0" baseline="0" noProof="0" dirty="0">
                <a:ln>
                  <a:noFill/>
                </a:ln>
                <a:solidFill>
                  <a:srgbClr val="FFFFFF"/>
                </a:solidFill>
                <a:effectLst/>
                <a:uLnTx/>
                <a:uFillTx/>
                <a:latin typeface="Arial"/>
                <a:cs typeface="Arial"/>
                <a:sym typeface="Arial"/>
              </a:rPr>
              <a:t>PLANNING</a:t>
            </a:r>
          </a:p>
        </p:txBody>
      </p:sp>
      <p:sp>
        <p:nvSpPr>
          <p:cNvPr id="24" name="PAID SEARCH">
            <a:extLst>
              <a:ext uri="{FF2B5EF4-FFF2-40B4-BE49-F238E27FC236}">
                <a16:creationId xmlns:a16="http://schemas.microsoft.com/office/drawing/2014/main" id="{5E15ED38-613B-625E-8D6B-7F2B008157CC}"/>
              </a:ext>
            </a:extLst>
          </p:cNvPr>
          <p:cNvSpPr/>
          <p:nvPr/>
        </p:nvSpPr>
        <p:spPr>
          <a:xfrm>
            <a:off x="2604102" y="4430183"/>
            <a:ext cx="1375210"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ONSITE/IN APP ACTIVATION</a:t>
            </a:r>
            <a:endParaRPr kumimoji="0" lang="en-GB" sz="800" b="1" i="0" u="none" strike="noStrike" kern="0" cap="none" spc="0" normalizeH="0" baseline="0" noProof="0" dirty="0">
              <a:ln>
                <a:noFill/>
              </a:ln>
              <a:solidFill>
                <a:srgbClr val="FFFFFF"/>
              </a:solidFill>
              <a:effectLst/>
              <a:uLnTx/>
              <a:uFillTx/>
              <a:latin typeface="Arial"/>
              <a:cs typeface="Arial"/>
              <a:sym typeface="Arial"/>
            </a:endParaRPr>
          </a:p>
        </p:txBody>
      </p:sp>
      <p:sp>
        <p:nvSpPr>
          <p:cNvPr id="25" name="PAID SOCIAL">
            <a:extLst>
              <a:ext uri="{FF2B5EF4-FFF2-40B4-BE49-F238E27FC236}">
                <a16:creationId xmlns:a16="http://schemas.microsoft.com/office/drawing/2014/main" id="{05EC1D18-12F9-D1CA-634D-291C6AFE06D4}"/>
              </a:ext>
            </a:extLst>
          </p:cNvPr>
          <p:cNvSpPr/>
          <p:nvPr/>
        </p:nvSpPr>
        <p:spPr>
          <a:xfrm>
            <a:off x="2604102" y="4762275"/>
            <a:ext cx="1375210" cy="305201"/>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OFFSITE</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31" name="ANALYTICS">
            <a:extLst>
              <a:ext uri="{FF2B5EF4-FFF2-40B4-BE49-F238E27FC236}">
                <a16:creationId xmlns:a16="http://schemas.microsoft.com/office/drawing/2014/main" id="{8AB9BFE9-D351-985A-1F56-018AE53A58E4}"/>
              </a:ext>
            </a:extLst>
          </p:cNvPr>
          <p:cNvSpPr/>
          <p:nvPr/>
        </p:nvSpPr>
        <p:spPr>
          <a:xfrm>
            <a:off x="2604102" y="3440210"/>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ANALYTICS</a:t>
            </a:r>
          </a:p>
        </p:txBody>
      </p:sp>
      <p:sp>
        <p:nvSpPr>
          <p:cNvPr id="35" name="EMAIL &amp; SMS">
            <a:extLst>
              <a:ext uri="{FF2B5EF4-FFF2-40B4-BE49-F238E27FC236}">
                <a16:creationId xmlns:a16="http://schemas.microsoft.com/office/drawing/2014/main" id="{A07C6F74-7DE7-1FE6-5C2D-6F2373466C53}"/>
              </a:ext>
            </a:extLst>
          </p:cNvPr>
          <p:cNvSpPr/>
          <p:nvPr/>
        </p:nvSpPr>
        <p:spPr>
          <a:xfrm>
            <a:off x="2603623" y="5736390"/>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EMAIL &amp; SMS</a:t>
            </a:r>
          </a:p>
        </p:txBody>
      </p:sp>
      <p:sp>
        <p:nvSpPr>
          <p:cNvPr id="36" name="EMAIL &amp; SMS">
            <a:extLst>
              <a:ext uri="{FF2B5EF4-FFF2-40B4-BE49-F238E27FC236}">
                <a16:creationId xmlns:a16="http://schemas.microsoft.com/office/drawing/2014/main" id="{B5A97529-6A47-5B1E-DB12-1CC790DB9557}"/>
              </a:ext>
            </a:extLst>
          </p:cNvPr>
          <p:cNvSpPr/>
          <p:nvPr/>
        </p:nvSpPr>
        <p:spPr>
          <a:xfrm>
            <a:off x="6380623" y="5413694"/>
            <a:ext cx="1375210" cy="305200"/>
          </a:xfrm>
          <a:prstGeom prst="rect">
            <a:avLst/>
          </a:prstGeom>
          <a:solidFill>
            <a:schemeClr val="bg1">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DATA SALES</a:t>
            </a:r>
          </a:p>
        </p:txBody>
      </p:sp>
      <p:sp>
        <p:nvSpPr>
          <p:cNvPr id="1923" name="STRATEGY">
            <a:extLst>
              <a:ext uri="{FF2B5EF4-FFF2-40B4-BE49-F238E27FC236}">
                <a16:creationId xmlns:a16="http://schemas.microsoft.com/office/drawing/2014/main" id="{7CAAE31A-36D3-1D35-4FA8-B0D097C78553}"/>
              </a:ext>
            </a:extLst>
          </p:cNvPr>
          <p:cNvSpPr/>
          <p:nvPr/>
        </p:nvSpPr>
        <p:spPr>
          <a:xfrm>
            <a:off x="6380624" y="1789421"/>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STRATEGY</a:t>
            </a:r>
            <a:r>
              <a:rPr kumimoji="0" lang="en-GB" sz="1100" b="1" i="0" u="none" strike="noStrike" kern="0" cap="none" spc="0" normalizeH="0" baseline="0" noProof="0" dirty="0">
                <a:ln>
                  <a:noFill/>
                </a:ln>
                <a:solidFill>
                  <a:srgbClr val="FFFFFF"/>
                </a:solidFill>
                <a:effectLst/>
                <a:uLnTx/>
                <a:uFillTx/>
                <a:latin typeface="Arial"/>
                <a:cs typeface="Arial"/>
                <a:sym typeface="Arial"/>
              </a:rPr>
              <a:t>/GTM</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924" name="CREATIVE">
            <a:extLst>
              <a:ext uri="{FF2B5EF4-FFF2-40B4-BE49-F238E27FC236}">
                <a16:creationId xmlns:a16="http://schemas.microsoft.com/office/drawing/2014/main" id="{0FE4BD48-A240-C70C-C93B-5F48DAAC70B3}"/>
              </a:ext>
            </a:extLst>
          </p:cNvPr>
          <p:cNvSpPr/>
          <p:nvPr/>
        </p:nvSpPr>
        <p:spPr>
          <a:xfrm>
            <a:off x="6380624" y="2118152"/>
            <a:ext cx="1375210"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CREATIVE</a:t>
            </a:r>
          </a:p>
        </p:txBody>
      </p:sp>
      <p:sp>
        <p:nvSpPr>
          <p:cNvPr id="1925" name="1P &amp; 3P DATA">
            <a:extLst>
              <a:ext uri="{FF2B5EF4-FFF2-40B4-BE49-F238E27FC236}">
                <a16:creationId xmlns:a16="http://schemas.microsoft.com/office/drawing/2014/main" id="{F4255426-BF4B-DDAF-63B8-04A1AD8EF56C}"/>
              </a:ext>
            </a:extLst>
          </p:cNvPr>
          <p:cNvSpPr/>
          <p:nvPr/>
        </p:nvSpPr>
        <p:spPr>
          <a:xfrm>
            <a:off x="6380624" y="2450244"/>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1/2/3P DATA</a:t>
            </a:r>
          </a:p>
        </p:txBody>
      </p:sp>
      <p:sp>
        <p:nvSpPr>
          <p:cNvPr id="1926" name="MEASUREMENT">
            <a:extLst>
              <a:ext uri="{FF2B5EF4-FFF2-40B4-BE49-F238E27FC236}">
                <a16:creationId xmlns:a16="http://schemas.microsoft.com/office/drawing/2014/main" id="{2080CFB5-2BCD-7E48-7039-F4E5D1A54374}"/>
              </a:ext>
            </a:extLst>
          </p:cNvPr>
          <p:cNvSpPr/>
          <p:nvPr/>
        </p:nvSpPr>
        <p:spPr>
          <a:xfrm>
            <a:off x="6380624" y="2782337"/>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MEASUREMENT</a:t>
            </a:r>
          </a:p>
        </p:txBody>
      </p:sp>
      <p:sp>
        <p:nvSpPr>
          <p:cNvPr id="1927" name="TECHNOLOGY">
            <a:extLst>
              <a:ext uri="{FF2B5EF4-FFF2-40B4-BE49-F238E27FC236}">
                <a16:creationId xmlns:a16="http://schemas.microsoft.com/office/drawing/2014/main" id="{AE928969-35E4-E3BB-0E21-EA0B934BA4AD}"/>
              </a:ext>
            </a:extLst>
          </p:cNvPr>
          <p:cNvSpPr/>
          <p:nvPr/>
        </p:nvSpPr>
        <p:spPr>
          <a:xfrm>
            <a:off x="6380624" y="3111068"/>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TECHNOLOGY</a:t>
            </a:r>
          </a:p>
        </p:txBody>
      </p:sp>
      <p:sp>
        <p:nvSpPr>
          <p:cNvPr id="1928" name="ANALYTICS">
            <a:extLst>
              <a:ext uri="{FF2B5EF4-FFF2-40B4-BE49-F238E27FC236}">
                <a16:creationId xmlns:a16="http://schemas.microsoft.com/office/drawing/2014/main" id="{B16D84F1-E2CF-5CC4-0C16-DBBF3C423AFE}"/>
              </a:ext>
            </a:extLst>
          </p:cNvPr>
          <p:cNvSpPr/>
          <p:nvPr/>
        </p:nvSpPr>
        <p:spPr>
          <a:xfrm>
            <a:off x="6380623" y="3768949"/>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AUDIENCE PLANNING</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929" name="PLANNING">
            <a:extLst>
              <a:ext uri="{FF2B5EF4-FFF2-40B4-BE49-F238E27FC236}">
                <a16:creationId xmlns:a16="http://schemas.microsoft.com/office/drawing/2014/main" id="{6686E7BA-F116-D272-5FB8-6B83A5725919}"/>
              </a:ext>
            </a:extLst>
          </p:cNvPr>
          <p:cNvSpPr/>
          <p:nvPr/>
        </p:nvSpPr>
        <p:spPr>
          <a:xfrm>
            <a:off x="6380623" y="4101042"/>
            <a:ext cx="1375210"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MEDIA </a:t>
            </a:r>
            <a:r>
              <a:rPr kumimoji="0" sz="1100" b="1" i="0" u="none" strike="noStrike" kern="0" cap="none" spc="0" normalizeH="0" baseline="0" noProof="0" dirty="0">
                <a:ln>
                  <a:noFill/>
                </a:ln>
                <a:solidFill>
                  <a:srgbClr val="FFFFFF"/>
                </a:solidFill>
                <a:effectLst/>
                <a:uLnTx/>
                <a:uFillTx/>
                <a:latin typeface="Arial"/>
                <a:cs typeface="Arial"/>
                <a:sym typeface="Arial"/>
              </a:rPr>
              <a:t>PLANNING</a:t>
            </a:r>
          </a:p>
        </p:txBody>
      </p:sp>
      <p:sp>
        <p:nvSpPr>
          <p:cNvPr id="1930" name="PAID SEARCH">
            <a:extLst>
              <a:ext uri="{FF2B5EF4-FFF2-40B4-BE49-F238E27FC236}">
                <a16:creationId xmlns:a16="http://schemas.microsoft.com/office/drawing/2014/main" id="{E84A3748-DDE9-46CB-FC80-9EDD507B571D}"/>
              </a:ext>
            </a:extLst>
          </p:cNvPr>
          <p:cNvSpPr/>
          <p:nvPr/>
        </p:nvSpPr>
        <p:spPr>
          <a:xfrm>
            <a:off x="6380623" y="4429773"/>
            <a:ext cx="1375210"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ONSITE/IN APP ACTIVATION</a:t>
            </a:r>
            <a:endParaRPr kumimoji="0" lang="en-GB" sz="800" b="1" i="0" u="none" strike="noStrike" kern="0" cap="none" spc="0" normalizeH="0" baseline="0" noProof="0" dirty="0">
              <a:ln>
                <a:noFill/>
              </a:ln>
              <a:solidFill>
                <a:srgbClr val="FFFFFF"/>
              </a:solidFill>
              <a:effectLst/>
              <a:uLnTx/>
              <a:uFillTx/>
              <a:latin typeface="Arial"/>
              <a:cs typeface="Arial"/>
              <a:sym typeface="Arial"/>
            </a:endParaRPr>
          </a:p>
        </p:txBody>
      </p:sp>
      <p:sp>
        <p:nvSpPr>
          <p:cNvPr id="1931" name="PAID SOCIAL">
            <a:extLst>
              <a:ext uri="{FF2B5EF4-FFF2-40B4-BE49-F238E27FC236}">
                <a16:creationId xmlns:a16="http://schemas.microsoft.com/office/drawing/2014/main" id="{5310E6BC-7BB2-18ED-0DD8-5DF9B8C040C7}"/>
              </a:ext>
            </a:extLst>
          </p:cNvPr>
          <p:cNvSpPr/>
          <p:nvPr/>
        </p:nvSpPr>
        <p:spPr>
          <a:xfrm>
            <a:off x="6380623" y="4761865"/>
            <a:ext cx="1375210" cy="305201"/>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OFFSITE</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932" name="ANALYTICS">
            <a:extLst>
              <a:ext uri="{FF2B5EF4-FFF2-40B4-BE49-F238E27FC236}">
                <a16:creationId xmlns:a16="http://schemas.microsoft.com/office/drawing/2014/main" id="{2740FB5A-C15D-8975-BDF3-63A3B4C7AAE8}"/>
              </a:ext>
            </a:extLst>
          </p:cNvPr>
          <p:cNvSpPr/>
          <p:nvPr/>
        </p:nvSpPr>
        <p:spPr>
          <a:xfrm>
            <a:off x="6380623" y="3439800"/>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ANALYTICS</a:t>
            </a:r>
          </a:p>
        </p:txBody>
      </p:sp>
      <p:sp>
        <p:nvSpPr>
          <p:cNvPr id="1933" name="EMAIL &amp; SMS">
            <a:extLst>
              <a:ext uri="{FF2B5EF4-FFF2-40B4-BE49-F238E27FC236}">
                <a16:creationId xmlns:a16="http://schemas.microsoft.com/office/drawing/2014/main" id="{34472578-6D30-3DD0-C850-37E128C1A689}"/>
              </a:ext>
            </a:extLst>
          </p:cNvPr>
          <p:cNvSpPr/>
          <p:nvPr/>
        </p:nvSpPr>
        <p:spPr>
          <a:xfrm>
            <a:off x="6369258" y="5735980"/>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EMAIL &amp; SMS</a:t>
            </a:r>
          </a:p>
        </p:txBody>
      </p:sp>
      <p:sp>
        <p:nvSpPr>
          <p:cNvPr id="1934" name="EMAIL &amp; SMS">
            <a:extLst>
              <a:ext uri="{FF2B5EF4-FFF2-40B4-BE49-F238E27FC236}">
                <a16:creationId xmlns:a16="http://schemas.microsoft.com/office/drawing/2014/main" id="{8558762B-9A0D-4DD1-8A39-D0E4C03C6E9C}"/>
              </a:ext>
            </a:extLst>
          </p:cNvPr>
          <p:cNvSpPr/>
          <p:nvPr/>
        </p:nvSpPr>
        <p:spPr>
          <a:xfrm>
            <a:off x="10134892" y="5413694"/>
            <a:ext cx="1375210" cy="305200"/>
          </a:xfrm>
          <a:prstGeom prst="rect">
            <a:avLst/>
          </a:prstGeom>
          <a:solidFill>
            <a:schemeClr val="bg1">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DATA SALES</a:t>
            </a:r>
          </a:p>
        </p:txBody>
      </p:sp>
      <p:sp>
        <p:nvSpPr>
          <p:cNvPr id="1935" name="STRATEGY">
            <a:extLst>
              <a:ext uri="{FF2B5EF4-FFF2-40B4-BE49-F238E27FC236}">
                <a16:creationId xmlns:a16="http://schemas.microsoft.com/office/drawing/2014/main" id="{A4592C32-738C-E01F-EAEE-5E5FD05A56B2}"/>
              </a:ext>
            </a:extLst>
          </p:cNvPr>
          <p:cNvSpPr/>
          <p:nvPr/>
        </p:nvSpPr>
        <p:spPr>
          <a:xfrm>
            <a:off x="10145779" y="1789421"/>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STRATEGY</a:t>
            </a:r>
            <a:r>
              <a:rPr kumimoji="0" lang="en-GB" sz="1100" b="1" i="0" u="none" strike="noStrike" kern="0" cap="none" spc="0" normalizeH="0" baseline="0" noProof="0" dirty="0">
                <a:ln>
                  <a:noFill/>
                </a:ln>
                <a:solidFill>
                  <a:srgbClr val="FFFFFF"/>
                </a:solidFill>
                <a:effectLst/>
                <a:uLnTx/>
                <a:uFillTx/>
                <a:latin typeface="Arial"/>
                <a:cs typeface="Arial"/>
                <a:sym typeface="Arial"/>
              </a:rPr>
              <a:t>/GTM</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936" name="CREATIVE">
            <a:extLst>
              <a:ext uri="{FF2B5EF4-FFF2-40B4-BE49-F238E27FC236}">
                <a16:creationId xmlns:a16="http://schemas.microsoft.com/office/drawing/2014/main" id="{18DE5155-7D43-9A5F-A321-26104E1F1DD2}"/>
              </a:ext>
            </a:extLst>
          </p:cNvPr>
          <p:cNvSpPr/>
          <p:nvPr/>
        </p:nvSpPr>
        <p:spPr>
          <a:xfrm>
            <a:off x="10145779" y="2118152"/>
            <a:ext cx="1375210"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CREATIVE</a:t>
            </a:r>
          </a:p>
        </p:txBody>
      </p:sp>
      <p:sp>
        <p:nvSpPr>
          <p:cNvPr id="1937" name="1P &amp; 3P DATA">
            <a:extLst>
              <a:ext uri="{FF2B5EF4-FFF2-40B4-BE49-F238E27FC236}">
                <a16:creationId xmlns:a16="http://schemas.microsoft.com/office/drawing/2014/main" id="{7CEA2FB1-A2A7-6A50-DF9D-13D875854973}"/>
              </a:ext>
            </a:extLst>
          </p:cNvPr>
          <p:cNvSpPr/>
          <p:nvPr/>
        </p:nvSpPr>
        <p:spPr>
          <a:xfrm>
            <a:off x="10145779" y="2450244"/>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1/2/3P DATA</a:t>
            </a:r>
          </a:p>
        </p:txBody>
      </p:sp>
      <p:sp>
        <p:nvSpPr>
          <p:cNvPr id="1938" name="MEASUREMENT">
            <a:extLst>
              <a:ext uri="{FF2B5EF4-FFF2-40B4-BE49-F238E27FC236}">
                <a16:creationId xmlns:a16="http://schemas.microsoft.com/office/drawing/2014/main" id="{1E92F575-CF59-0A93-B7B4-6DEFB3193965}"/>
              </a:ext>
            </a:extLst>
          </p:cNvPr>
          <p:cNvSpPr/>
          <p:nvPr/>
        </p:nvSpPr>
        <p:spPr>
          <a:xfrm>
            <a:off x="10145779" y="2782337"/>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MEASUREMENT</a:t>
            </a:r>
          </a:p>
        </p:txBody>
      </p:sp>
      <p:sp>
        <p:nvSpPr>
          <p:cNvPr id="1939" name="TECHNOLOGY">
            <a:extLst>
              <a:ext uri="{FF2B5EF4-FFF2-40B4-BE49-F238E27FC236}">
                <a16:creationId xmlns:a16="http://schemas.microsoft.com/office/drawing/2014/main" id="{C213E646-EECB-1C46-2611-B53B6B6743DC}"/>
              </a:ext>
            </a:extLst>
          </p:cNvPr>
          <p:cNvSpPr/>
          <p:nvPr/>
        </p:nvSpPr>
        <p:spPr>
          <a:xfrm>
            <a:off x="10145779" y="3111068"/>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TECHNOLOGY</a:t>
            </a:r>
          </a:p>
        </p:txBody>
      </p:sp>
      <p:sp>
        <p:nvSpPr>
          <p:cNvPr id="1940" name="ANALYTICS">
            <a:extLst>
              <a:ext uri="{FF2B5EF4-FFF2-40B4-BE49-F238E27FC236}">
                <a16:creationId xmlns:a16="http://schemas.microsoft.com/office/drawing/2014/main" id="{B1389D53-9CCD-9310-195E-C0BCBB45DAA0}"/>
              </a:ext>
            </a:extLst>
          </p:cNvPr>
          <p:cNvSpPr/>
          <p:nvPr/>
        </p:nvSpPr>
        <p:spPr>
          <a:xfrm>
            <a:off x="10145778" y="3768949"/>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AUDIENCE PLANNING</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941" name="PLANNING">
            <a:extLst>
              <a:ext uri="{FF2B5EF4-FFF2-40B4-BE49-F238E27FC236}">
                <a16:creationId xmlns:a16="http://schemas.microsoft.com/office/drawing/2014/main" id="{34966308-9ED7-FBDB-365E-43E0921A6F42}"/>
              </a:ext>
            </a:extLst>
          </p:cNvPr>
          <p:cNvSpPr/>
          <p:nvPr/>
        </p:nvSpPr>
        <p:spPr>
          <a:xfrm>
            <a:off x="10145778" y="4101042"/>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MEDIA </a:t>
            </a:r>
            <a:r>
              <a:rPr kumimoji="0" sz="1100" b="1" i="0" u="none" strike="noStrike" kern="0" cap="none" spc="0" normalizeH="0" baseline="0" noProof="0" dirty="0">
                <a:ln>
                  <a:noFill/>
                </a:ln>
                <a:solidFill>
                  <a:srgbClr val="FFFFFF"/>
                </a:solidFill>
                <a:effectLst/>
                <a:uLnTx/>
                <a:uFillTx/>
                <a:latin typeface="Arial"/>
                <a:cs typeface="Arial"/>
                <a:sym typeface="Arial"/>
              </a:rPr>
              <a:t>PLANNING</a:t>
            </a:r>
          </a:p>
        </p:txBody>
      </p:sp>
      <p:sp>
        <p:nvSpPr>
          <p:cNvPr id="1942" name="PAID SEARCH">
            <a:extLst>
              <a:ext uri="{FF2B5EF4-FFF2-40B4-BE49-F238E27FC236}">
                <a16:creationId xmlns:a16="http://schemas.microsoft.com/office/drawing/2014/main" id="{207EC65F-629D-48AE-BDB0-D4C5BA369A8B}"/>
              </a:ext>
            </a:extLst>
          </p:cNvPr>
          <p:cNvSpPr/>
          <p:nvPr/>
        </p:nvSpPr>
        <p:spPr>
          <a:xfrm>
            <a:off x="10134892" y="4429773"/>
            <a:ext cx="1375210" cy="305200"/>
          </a:xfrm>
          <a:prstGeom prst="rect">
            <a:avLst/>
          </a:prstGeom>
          <a:solidFill>
            <a:schemeClr val="bg2">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ONSITE/IN APP ACTIVATION</a:t>
            </a:r>
            <a:endParaRPr kumimoji="0" lang="en-GB" sz="800" b="1" i="0" u="none" strike="noStrike" kern="0" cap="none" spc="0" normalizeH="0" baseline="0" noProof="0" dirty="0">
              <a:ln>
                <a:noFill/>
              </a:ln>
              <a:solidFill>
                <a:srgbClr val="FFFFFF"/>
              </a:solidFill>
              <a:effectLst/>
              <a:uLnTx/>
              <a:uFillTx/>
              <a:latin typeface="Arial"/>
              <a:cs typeface="Arial"/>
              <a:sym typeface="Arial"/>
            </a:endParaRPr>
          </a:p>
        </p:txBody>
      </p:sp>
      <p:sp>
        <p:nvSpPr>
          <p:cNvPr id="1943" name="PAID SOCIAL">
            <a:extLst>
              <a:ext uri="{FF2B5EF4-FFF2-40B4-BE49-F238E27FC236}">
                <a16:creationId xmlns:a16="http://schemas.microsoft.com/office/drawing/2014/main" id="{7941F085-EDC4-19E7-5AB8-B490FB2DFF2C}"/>
              </a:ext>
            </a:extLst>
          </p:cNvPr>
          <p:cNvSpPr/>
          <p:nvPr/>
        </p:nvSpPr>
        <p:spPr>
          <a:xfrm>
            <a:off x="10134892" y="4761865"/>
            <a:ext cx="1375210" cy="305201"/>
          </a:xfrm>
          <a:prstGeom prst="rect">
            <a:avLst/>
          </a:prstGeom>
          <a:solidFill>
            <a:schemeClr val="bg1">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OFFSITE</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944" name="ANALYTICS">
            <a:extLst>
              <a:ext uri="{FF2B5EF4-FFF2-40B4-BE49-F238E27FC236}">
                <a16:creationId xmlns:a16="http://schemas.microsoft.com/office/drawing/2014/main" id="{0D6E9554-FA88-3F28-104E-AB663A665424}"/>
              </a:ext>
            </a:extLst>
          </p:cNvPr>
          <p:cNvSpPr/>
          <p:nvPr/>
        </p:nvSpPr>
        <p:spPr>
          <a:xfrm>
            <a:off x="10145778" y="3439800"/>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ANALYTICS</a:t>
            </a:r>
          </a:p>
        </p:txBody>
      </p:sp>
      <p:sp>
        <p:nvSpPr>
          <p:cNvPr id="1945" name="EMAIL &amp; SMS">
            <a:extLst>
              <a:ext uri="{FF2B5EF4-FFF2-40B4-BE49-F238E27FC236}">
                <a16:creationId xmlns:a16="http://schemas.microsoft.com/office/drawing/2014/main" id="{EDDE235A-C4E4-BE84-E0D0-F97C9709951B}"/>
              </a:ext>
            </a:extLst>
          </p:cNvPr>
          <p:cNvSpPr/>
          <p:nvPr/>
        </p:nvSpPr>
        <p:spPr>
          <a:xfrm>
            <a:off x="10134413" y="5735980"/>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EMAIL &amp; SMS</a:t>
            </a:r>
          </a:p>
        </p:txBody>
      </p:sp>
      <p:sp>
        <p:nvSpPr>
          <p:cNvPr id="7" name="EMAIL &amp; SMS">
            <a:extLst>
              <a:ext uri="{FF2B5EF4-FFF2-40B4-BE49-F238E27FC236}">
                <a16:creationId xmlns:a16="http://schemas.microsoft.com/office/drawing/2014/main" id="{7287EE5A-57CF-D3B9-CBFD-8BB29790D537}"/>
              </a:ext>
            </a:extLst>
          </p:cNvPr>
          <p:cNvSpPr/>
          <p:nvPr/>
        </p:nvSpPr>
        <p:spPr>
          <a:xfrm>
            <a:off x="2603622" y="5095637"/>
            <a:ext cx="1375211" cy="305200"/>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INSTORE</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8" name="EMAIL &amp; SMS">
            <a:extLst>
              <a:ext uri="{FF2B5EF4-FFF2-40B4-BE49-F238E27FC236}">
                <a16:creationId xmlns:a16="http://schemas.microsoft.com/office/drawing/2014/main" id="{621802D4-06D8-B186-3B37-AAE716725F2E}"/>
              </a:ext>
            </a:extLst>
          </p:cNvPr>
          <p:cNvSpPr/>
          <p:nvPr/>
        </p:nvSpPr>
        <p:spPr>
          <a:xfrm>
            <a:off x="6380623" y="5090179"/>
            <a:ext cx="1375210" cy="305200"/>
          </a:xfrm>
          <a:prstGeom prst="rect">
            <a:avLst/>
          </a:prstGeom>
          <a:solidFill>
            <a:schemeClr val="bg1">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INSTORE</a:t>
            </a:r>
          </a:p>
        </p:txBody>
      </p:sp>
      <p:sp>
        <p:nvSpPr>
          <p:cNvPr id="9" name="EMAIL &amp; SMS">
            <a:extLst>
              <a:ext uri="{FF2B5EF4-FFF2-40B4-BE49-F238E27FC236}">
                <a16:creationId xmlns:a16="http://schemas.microsoft.com/office/drawing/2014/main" id="{A8D49D7A-F37E-5711-E7D2-4594B928EB1C}"/>
              </a:ext>
            </a:extLst>
          </p:cNvPr>
          <p:cNvSpPr/>
          <p:nvPr/>
        </p:nvSpPr>
        <p:spPr>
          <a:xfrm>
            <a:off x="10134413" y="5081796"/>
            <a:ext cx="1375210" cy="305200"/>
          </a:xfrm>
          <a:prstGeom prst="rect">
            <a:avLst/>
          </a:prstGeom>
          <a:solidFill>
            <a:schemeClr val="bg2">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INSTORE</a:t>
            </a:r>
          </a:p>
        </p:txBody>
      </p:sp>
      <p:sp>
        <p:nvSpPr>
          <p:cNvPr id="14" name="7-ELEVEN">
            <a:extLst>
              <a:ext uri="{FF2B5EF4-FFF2-40B4-BE49-F238E27FC236}">
                <a16:creationId xmlns:a16="http://schemas.microsoft.com/office/drawing/2014/main" id="{FDAD650E-B119-AE49-5BF3-C421ACCFC975}"/>
              </a:ext>
            </a:extLst>
          </p:cNvPr>
          <p:cNvSpPr/>
          <p:nvPr/>
        </p:nvSpPr>
        <p:spPr>
          <a:xfrm>
            <a:off x="490785" y="5777133"/>
            <a:ext cx="1146738"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5" name="7-ELEVEN">
            <a:extLst>
              <a:ext uri="{FF2B5EF4-FFF2-40B4-BE49-F238E27FC236}">
                <a16:creationId xmlns:a16="http://schemas.microsoft.com/office/drawing/2014/main" id="{A6D7527A-8E0E-5671-9CF3-40F44976ED4D}"/>
              </a:ext>
            </a:extLst>
          </p:cNvPr>
          <p:cNvSpPr/>
          <p:nvPr/>
        </p:nvSpPr>
        <p:spPr>
          <a:xfrm>
            <a:off x="4482472" y="5735980"/>
            <a:ext cx="1146738"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6" name="7-ELEVEN">
            <a:extLst>
              <a:ext uri="{FF2B5EF4-FFF2-40B4-BE49-F238E27FC236}">
                <a16:creationId xmlns:a16="http://schemas.microsoft.com/office/drawing/2014/main" id="{75B87E68-33C5-5736-9D7E-CDFBEF00E5AA}"/>
              </a:ext>
            </a:extLst>
          </p:cNvPr>
          <p:cNvSpPr/>
          <p:nvPr/>
        </p:nvSpPr>
        <p:spPr>
          <a:xfrm>
            <a:off x="8152473" y="5735980"/>
            <a:ext cx="1146738"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27" name="Marcador de número de diapositiva 5">
            <a:extLst>
              <a:ext uri="{FF2B5EF4-FFF2-40B4-BE49-F238E27FC236}">
                <a16:creationId xmlns:a16="http://schemas.microsoft.com/office/drawing/2014/main" id="{5EC10C32-297A-ADA8-5D9F-9A16C91736E1}"/>
              </a:ext>
            </a:extLst>
          </p:cNvPr>
          <p:cNvSpPr txBox="1">
            <a:spLocks/>
          </p:cNvSpPr>
          <p:nvPr/>
        </p:nvSpPr>
        <p:spPr>
          <a:xfrm>
            <a:off x="11520399" y="6186965"/>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848934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a:extLst>
              <a:ext uri="{FF2B5EF4-FFF2-40B4-BE49-F238E27FC236}">
                <a16:creationId xmlns:a16="http://schemas.microsoft.com/office/drawing/2014/main" id="{FC044EB9-ADD1-8C08-44F4-C0615772EFBD}"/>
              </a:ext>
            </a:extLst>
          </p:cNvPr>
          <p:cNvSpPr/>
          <p:nvPr/>
        </p:nvSpPr>
        <p:spPr>
          <a:xfrm>
            <a:off x="4278048" y="1128622"/>
            <a:ext cx="3853547" cy="411498"/>
          </a:xfrm>
          <a:custGeom>
            <a:avLst/>
            <a:gdLst/>
            <a:ahLst/>
            <a:cxnLst>
              <a:cxn ang="0">
                <a:pos x="wd2" y="hd2"/>
              </a:cxn>
              <a:cxn ang="5400000">
                <a:pos x="wd2" y="hd2"/>
              </a:cxn>
              <a:cxn ang="10800000">
                <a:pos x="wd2" y="hd2"/>
              </a:cxn>
              <a:cxn ang="16200000">
                <a:pos x="wd2" y="hd2"/>
              </a:cxn>
            </a:cxnLst>
            <a:rect l="0" t="0" r="r" b="b"/>
            <a:pathLst>
              <a:path w="21600" h="21591" extrusionOk="0">
                <a:moveTo>
                  <a:pt x="252" y="1"/>
                </a:moveTo>
                <a:cubicBezTo>
                  <a:pt x="178" y="1"/>
                  <a:pt x="134" y="-9"/>
                  <a:pt x="104" y="113"/>
                </a:cubicBezTo>
                <a:cubicBezTo>
                  <a:pt x="62" y="265"/>
                  <a:pt x="29" y="588"/>
                  <a:pt x="14" y="1007"/>
                </a:cubicBezTo>
                <a:cubicBezTo>
                  <a:pt x="1" y="1298"/>
                  <a:pt x="0" y="1756"/>
                  <a:pt x="0" y="2484"/>
                </a:cubicBezTo>
                <a:lnTo>
                  <a:pt x="0" y="6601"/>
                </a:lnTo>
                <a:lnTo>
                  <a:pt x="286" y="10785"/>
                </a:lnTo>
                <a:lnTo>
                  <a:pt x="0" y="14968"/>
                </a:lnTo>
                <a:lnTo>
                  <a:pt x="0" y="19108"/>
                </a:lnTo>
                <a:cubicBezTo>
                  <a:pt x="0" y="19835"/>
                  <a:pt x="1" y="20271"/>
                  <a:pt x="14" y="20562"/>
                </a:cubicBezTo>
                <a:cubicBezTo>
                  <a:pt x="29" y="20981"/>
                  <a:pt x="62" y="21304"/>
                  <a:pt x="104" y="21457"/>
                </a:cubicBezTo>
                <a:cubicBezTo>
                  <a:pt x="134" y="21578"/>
                  <a:pt x="178" y="21591"/>
                  <a:pt x="252" y="21591"/>
                </a:cubicBezTo>
                <a:lnTo>
                  <a:pt x="20690" y="21591"/>
                </a:lnTo>
                <a:cubicBezTo>
                  <a:pt x="20764" y="21591"/>
                  <a:pt x="20808" y="21578"/>
                  <a:pt x="20837" y="21457"/>
                </a:cubicBezTo>
                <a:cubicBezTo>
                  <a:pt x="20852" y="21403"/>
                  <a:pt x="20857" y="21235"/>
                  <a:pt x="20869" y="21144"/>
                </a:cubicBezTo>
                <a:lnTo>
                  <a:pt x="20869" y="21479"/>
                </a:lnTo>
                <a:lnTo>
                  <a:pt x="21600" y="10785"/>
                </a:lnTo>
                <a:lnTo>
                  <a:pt x="20869" y="90"/>
                </a:lnTo>
                <a:lnTo>
                  <a:pt x="20869" y="426"/>
                </a:lnTo>
                <a:cubicBezTo>
                  <a:pt x="20857" y="334"/>
                  <a:pt x="20852" y="166"/>
                  <a:pt x="20837" y="113"/>
                </a:cubicBezTo>
                <a:cubicBezTo>
                  <a:pt x="20808" y="-9"/>
                  <a:pt x="20764" y="1"/>
                  <a:pt x="20690" y="1"/>
                </a:cubicBezTo>
                <a:lnTo>
                  <a:pt x="252" y="1"/>
                </a:lnTo>
                <a:close/>
              </a:path>
            </a:pathLst>
          </a:custGeom>
          <a:solidFill>
            <a:srgbClr val="FF5100"/>
          </a:solidFill>
          <a:ln w="3175">
            <a:miter lim="400000"/>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sz="1600" b="1">
                <a:solidFill>
                  <a:srgbClr val="FFFFFF"/>
                </a:solidFill>
              </a:defRPr>
            </a:pP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graphicFrame>
        <p:nvGraphicFramePr>
          <p:cNvPr id="5" name="Table 21">
            <a:extLst>
              <a:ext uri="{FF2B5EF4-FFF2-40B4-BE49-F238E27FC236}">
                <a16:creationId xmlns:a16="http://schemas.microsoft.com/office/drawing/2014/main" id="{78388D5F-ED2F-D5EB-535F-AF9F737CC9EB}"/>
              </a:ext>
            </a:extLst>
          </p:cNvPr>
          <p:cNvGraphicFramePr/>
          <p:nvPr>
            <p:extLst>
              <p:ext uri="{D42A27DB-BD31-4B8C-83A1-F6EECF244321}">
                <p14:modId xmlns:p14="http://schemas.microsoft.com/office/powerpoint/2010/main" val="1395219185"/>
              </p:ext>
            </p:extLst>
          </p:nvPr>
        </p:nvGraphicFramePr>
        <p:xfrm>
          <a:off x="468082" y="770857"/>
          <a:ext cx="7561278" cy="373382"/>
        </p:xfrm>
        <a:graphic>
          <a:graphicData uri="http://schemas.openxmlformats.org/drawingml/2006/table">
            <a:tbl>
              <a:tblPr bandRow="1"/>
              <a:tblGrid>
                <a:gridCol w="3780639">
                  <a:extLst>
                    <a:ext uri="{9D8B030D-6E8A-4147-A177-3AD203B41FA5}">
                      <a16:colId xmlns:a16="http://schemas.microsoft.com/office/drawing/2014/main" val="20000"/>
                    </a:ext>
                  </a:extLst>
                </a:gridCol>
                <a:gridCol w="3780639">
                  <a:extLst>
                    <a:ext uri="{9D8B030D-6E8A-4147-A177-3AD203B41FA5}">
                      <a16:colId xmlns:a16="http://schemas.microsoft.com/office/drawing/2014/main" val="20001"/>
                    </a:ext>
                  </a:extLst>
                </a:gridCol>
              </a:tblGrid>
              <a:tr h="373382">
                <a:tc>
                  <a:txBody>
                    <a:bodyPr/>
                    <a:lstStyle/>
                    <a:p>
                      <a:pPr algn="ctr">
                        <a:defRPr sz="1800"/>
                      </a:pPr>
                      <a:r>
                        <a:rPr lang="en-GB" sz="1600" dirty="0">
                          <a:solidFill>
                            <a:srgbClr val="FFFFFF"/>
                          </a:solidFill>
                          <a:latin typeface="Avenir Heavy"/>
                          <a:ea typeface="Avenir Heavy"/>
                          <a:cs typeface="Avenir Heavy"/>
                          <a:sym typeface="Avenir Heavy"/>
                        </a:rPr>
                        <a:t>STAGE 7</a:t>
                      </a:r>
                      <a:endParaRPr sz="1600" dirty="0">
                        <a:solidFill>
                          <a:srgbClr val="FFFFFF"/>
                        </a:solidFill>
                        <a:latin typeface="Avenir Heavy"/>
                        <a:ea typeface="Avenir Heavy"/>
                        <a:cs typeface="Avenir Heavy"/>
                        <a:sym typeface="Avenir Heavy"/>
                      </a:endParaRPr>
                    </a:p>
                  </a:txBody>
                  <a:tcPr marL="34291" marR="34291" marT="34291" marB="34291" anchor="ctr" horzOverflow="overflow">
                    <a:lnL w="12700">
                      <a:solidFill>
                        <a:srgbClr val="FFFFFF"/>
                      </a:solidFill>
                    </a:lnL>
                    <a:lnR w="12700">
                      <a:solidFill>
                        <a:srgbClr val="FFFFFF"/>
                      </a:solidFill>
                    </a:lnR>
                    <a:lnT w="12700">
                      <a:solidFill>
                        <a:srgbClr val="FFFFFF"/>
                      </a:solidFill>
                    </a:lnT>
                    <a:lnB w="38100">
                      <a:solidFill>
                        <a:srgbClr val="FFFFFF"/>
                      </a:solidFill>
                    </a:lnB>
                    <a:noFill/>
                  </a:tcPr>
                </a:tc>
                <a:tc>
                  <a:txBody>
                    <a:bodyPr/>
                    <a:lstStyle/>
                    <a:p>
                      <a:pPr algn="ctr">
                        <a:defRPr sz="1800"/>
                      </a:pPr>
                      <a:r>
                        <a:rPr lang="en-GB" sz="1600" dirty="0">
                          <a:solidFill>
                            <a:srgbClr val="FFFFFF"/>
                          </a:solidFill>
                          <a:latin typeface="Avenir Heavy"/>
                          <a:ea typeface="Avenir Heavy"/>
                          <a:cs typeface="Avenir Heavy"/>
                          <a:sym typeface="Avenir Heavy"/>
                        </a:rPr>
                        <a:t>STAGE 8</a:t>
                      </a:r>
                      <a:endParaRPr sz="1600" dirty="0">
                        <a:solidFill>
                          <a:srgbClr val="FFFFFF"/>
                        </a:solidFill>
                        <a:latin typeface="Avenir Heavy"/>
                        <a:ea typeface="Avenir Heavy"/>
                        <a:cs typeface="Avenir Heavy"/>
                        <a:sym typeface="Avenir Heavy"/>
                      </a:endParaRPr>
                    </a:p>
                  </a:txBody>
                  <a:tcPr marL="34291" marR="34291" marT="34291" marB="34291" anchor="ctr" horzOverflow="overflow">
                    <a:lnL w="12700">
                      <a:solidFill>
                        <a:srgbClr val="FFFFFF"/>
                      </a:solidFill>
                    </a:lnL>
                    <a:lnR w="12700">
                      <a:solidFill>
                        <a:srgbClr val="FFFFFF"/>
                      </a:solidFill>
                    </a:lnR>
                    <a:lnT w="12700">
                      <a:solidFill>
                        <a:srgbClr val="FFFFFF"/>
                      </a:solidFill>
                    </a:lnT>
                    <a:lnB w="38100">
                      <a:solidFill>
                        <a:srgbClr val="FFFFFF"/>
                      </a:solidFill>
                    </a:lnB>
                    <a:noFill/>
                  </a:tcPr>
                </a:tc>
                <a:extLst>
                  <a:ext uri="{0D108BD9-81ED-4DB2-BD59-A6C34878D82A}">
                    <a16:rowId xmlns:a16="http://schemas.microsoft.com/office/drawing/2014/main" val="10000"/>
                  </a:ext>
                </a:extLst>
              </a:tr>
            </a:tbl>
          </a:graphicData>
        </a:graphic>
      </p:graphicFrame>
      <p:sp>
        <p:nvSpPr>
          <p:cNvPr id="1976" name="Digital Marketing curve">
            <a:extLst>
              <a:ext uri="{FF2B5EF4-FFF2-40B4-BE49-F238E27FC236}">
                <a16:creationId xmlns:a16="http://schemas.microsoft.com/office/drawing/2014/main" id="{EA843848-A2B9-7264-DE0D-40536D6B09A9}"/>
              </a:ext>
            </a:extLst>
          </p:cNvPr>
          <p:cNvSpPr txBox="1"/>
          <p:nvPr/>
        </p:nvSpPr>
        <p:spPr>
          <a:xfrm>
            <a:off x="455592" y="155515"/>
            <a:ext cx="11280816" cy="4826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t">
            <a:spAutoFit/>
          </a:bodyPr>
          <a:lstStyle>
            <a:lvl1pPr defTabSz="914400">
              <a:defRPr sz="2800">
                <a:solidFill>
                  <a:srgbClr val="F26722"/>
                </a:solidFill>
                <a:latin typeface="+mn-lt"/>
                <a:ea typeface="+mn-ea"/>
                <a:cs typeface="+mn-cs"/>
                <a:sym typeface="Lato Regular"/>
              </a:defRPr>
            </a:lvl1pPr>
          </a:lstStyle>
          <a:p>
            <a:pPr>
              <a:defRPr/>
            </a:pPr>
            <a:r>
              <a:rPr lang="en-US" dirty="0">
                <a:solidFill>
                  <a:srgbClr val="FFFFFF"/>
                </a:solidFill>
                <a:latin typeface="Lato Regular"/>
                <a:cs typeface="Arial"/>
              </a:rPr>
              <a:t>.</a:t>
            </a:r>
            <a:r>
              <a:rPr lang="en-US" dirty="0">
                <a:solidFill>
                  <a:srgbClr val="FFFFFF"/>
                </a:solidFill>
                <a:latin typeface="Lato Bold"/>
                <a:ea typeface="Lato Bold"/>
                <a:cs typeface="Arial"/>
              </a:rPr>
              <a:t>.before evolving to in-housing Offsite and Data Partnerships</a:t>
            </a:r>
          </a:p>
        </p:txBody>
      </p:sp>
      <p:sp>
        <p:nvSpPr>
          <p:cNvPr id="2" name="Shape">
            <a:extLst>
              <a:ext uri="{FF2B5EF4-FFF2-40B4-BE49-F238E27FC236}">
                <a16:creationId xmlns:a16="http://schemas.microsoft.com/office/drawing/2014/main" id="{816F653D-3ABA-ABCB-E3E2-540ACE53C22E}"/>
              </a:ext>
            </a:extLst>
          </p:cNvPr>
          <p:cNvSpPr/>
          <p:nvPr/>
        </p:nvSpPr>
        <p:spPr>
          <a:xfrm>
            <a:off x="468082" y="1148831"/>
            <a:ext cx="3853547" cy="382988"/>
          </a:xfrm>
          <a:custGeom>
            <a:avLst/>
            <a:gdLst/>
            <a:ahLst/>
            <a:cxnLst>
              <a:cxn ang="0">
                <a:pos x="wd2" y="hd2"/>
              </a:cxn>
              <a:cxn ang="5400000">
                <a:pos x="wd2" y="hd2"/>
              </a:cxn>
              <a:cxn ang="10800000">
                <a:pos x="wd2" y="hd2"/>
              </a:cxn>
              <a:cxn ang="16200000">
                <a:pos x="wd2" y="hd2"/>
              </a:cxn>
            </a:cxnLst>
            <a:rect l="0" t="0" r="r" b="b"/>
            <a:pathLst>
              <a:path w="21599" h="21591" extrusionOk="0">
                <a:moveTo>
                  <a:pt x="250" y="1"/>
                </a:moveTo>
                <a:cubicBezTo>
                  <a:pt x="176" y="1"/>
                  <a:pt x="132" y="-9"/>
                  <a:pt x="102" y="113"/>
                </a:cubicBezTo>
                <a:cubicBezTo>
                  <a:pt x="60" y="265"/>
                  <a:pt x="27" y="588"/>
                  <a:pt x="11" y="1007"/>
                </a:cubicBezTo>
                <a:cubicBezTo>
                  <a:pt x="-1" y="1299"/>
                  <a:pt x="0" y="1756"/>
                  <a:pt x="0" y="2484"/>
                </a:cubicBezTo>
                <a:lnTo>
                  <a:pt x="0" y="19108"/>
                </a:lnTo>
                <a:cubicBezTo>
                  <a:pt x="0" y="19835"/>
                  <a:pt x="-1" y="20271"/>
                  <a:pt x="11" y="20562"/>
                </a:cubicBezTo>
                <a:cubicBezTo>
                  <a:pt x="27" y="20981"/>
                  <a:pt x="60" y="21304"/>
                  <a:pt x="102" y="21457"/>
                </a:cubicBezTo>
                <a:cubicBezTo>
                  <a:pt x="132" y="21578"/>
                  <a:pt x="176" y="21591"/>
                  <a:pt x="250" y="21591"/>
                </a:cubicBezTo>
                <a:lnTo>
                  <a:pt x="20689" y="21591"/>
                </a:lnTo>
                <a:cubicBezTo>
                  <a:pt x="20763" y="21591"/>
                  <a:pt x="20807" y="21578"/>
                  <a:pt x="20836" y="21457"/>
                </a:cubicBezTo>
                <a:cubicBezTo>
                  <a:pt x="20851" y="21403"/>
                  <a:pt x="20856" y="21237"/>
                  <a:pt x="20868" y="21144"/>
                </a:cubicBezTo>
                <a:lnTo>
                  <a:pt x="20868" y="21479"/>
                </a:lnTo>
                <a:lnTo>
                  <a:pt x="21599" y="10785"/>
                </a:lnTo>
                <a:lnTo>
                  <a:pt x="20868" y="90"/>
                </a:lnTo>
                <a:lnTo>
                  <a:pt x="20868" y="426"/>
                </a:lnTo>
                <a:cubicBezTo>
                  <a:pt x="20856" y="333"/>
                  <a:pt x="20851" y="166"/>
                  <a:pt x="20836" y="113"/>
                </a:cubicBezTo>
                <a:cubicBezTo>
                  <a:pt x="20807" y="-9"/>
                  <a:pt x="20763" y="1"/>
                  <a:pt x="20689" y="1"/>
                </a:cubicBezTo>
                <a:lnTo>
                  <a:pt x="250" y="1"/>
                </a:lnTo>
                <a:close/>
              </a:path>
            </a:pathLst>
          </a:custGeom>
          <a:solidFill>
            <a:srgbClr val="FF7900"/>
          </a:solidFill>
          <a:ln w="3175">
            <a:miter lim="400000"/>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sz="1600" b="1">
                <a:solidFill>
                  <a:srgbClr val="FFFFFF"/>
                </a:solidFill>
              </a:defRPr>
            </a:pP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3" name="1. Current Model">
            <a:extLst>
              <a:ext uri="{FF2B5EF4-FFF2-40B4-BE49-F238E27FC236}">
                <a16:creationId xmlns:a16="http://schemas.microsoft.com/office/drawing/2014/main" id="{175186CB-ED72-2631-FCF5-D39FE3CE588D}"/>
              </a:ext>
            </a:extLst>
          </p:cNvPr>
          <p:cNvSpPr txBox="1"/>
          <p:nvPr/>
        </p:nvSpPr>
        <p:spPr>
          <a:xfrm>
            <a:off x="490785" y="1186484"/>
            <a:ext cx="3743681" cy="23596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defTabSz="914400">
              <a:lnSpc>
                <a:spcPct val="100000"/>
              </a:lnSpc>
              <a:defRPr sz="1600" b="1">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cs typeface="Arial"/>
                <a:sym typeface="Arial"/>
              </a:rPr>
              <a:t>7. Self-Service Offsite</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6" name="2. Transition Model">
            <a:extLst>
              <a:ext uri="{FF2B5EF4-FFF2-40B4-BE49-F238E27FC236}">
                <a16:creationId xmlns:a16="http://schemas.microsoft.com/office/drawing/2014/main" id="{CCAB2B4E-36EE-319C-B632-A2AA0CE3A9A9}"/>
              </a:ext>
            </a:extLst>
          </p:cNvPr>
          <p:cNvSpPr txBox="1"/>
          <p:nvPr/>
        </p:nvSpPr>
        <p:spPr>
          <a:xfrm>
            <a:off x="4310743" y="1216958"/>
            <a:ext cx="3766384" cy="235962"/>
          </a:xfrm>
          <a:prstGeom prst="rect">
            <a:avLst/>
          </a:prstGeom>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defTabSz="914400">
              <a:lnSpc>
                <a:spcPct val="100000"/>
              </a:lnSpc>
              <a:defRPr sz="1600" b="1">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a:cs typeface="Arial"/>
                <a:sym typeface="Arial"/>
              </a:rPr>
              <a:t>8</a:t>
            </a:r>
            <a:r>
              <a:rPr kumimoji="0" sz="1200" b="1" i="0" u="none" strike="noStrike" kern="0" cap="none" spc="0" normalizeH="0" baseline="0" noProof="0" dirty="0">
                <a:ln>
                  <a:noFill/>
                </a:ln>
                <a:solidFill>
                  <a:srgbClr val="FFFFFF"/>
                </a:solidFill>
                <a:effectLst/>
                <a:uLnTx/>
                <a:uFillTx/>
                <a:latin typeface="Arial"/>
                <a:cs typeface="Arial"/>
                <a:sym typeface="Arial"/>
              </a:rPr>
              <a:t>. </a:t>
            </a:r>
            <a:r>
              <a:rPr kumimoji="0" lang="en-GB" sz="1200" b="1" i="0" u="none" strike="noStrike" kern="0" cap="none" spc="0" normalizeH="0" baseline="0" noProof="0" dirty="0">
                <a:ln>
                  <a:noFill/>
                </a:ln>
                <a:solidFill>
                  <a:srgbClr val="FFFFFF"/>
                </a:solidFill>
                <a:effectLst/>
                <a:uLnTx/>
                <a:uFillTx/>
                <a:latin typeface="Arial"/>
                <a:cs typeface="Arial"/>
                <a:sym typeface="Arial"/>
              </a:rPr>
              <a:t>Data Sales &amp; Partnerships</a:t>
            </a:r>
            <a:endParaRPr kumimoji="0" sz="1200" b="1" i="0" u="none" strike="noStrike" kern="0" cap="none" spc="0" normalizeH="0" baseline="0" noProof="0" dirty="0">
              <a:ln>
                <a:noFill/>
              </a:ln>
              <a:solidFill>
                <a:srgbClr val="FFFFFF"/>
              </a:solidFill>
              <a:effectLst/>
              <a:uLnTx/>
              <a:uFillTx/>
              <a:latin typeface="Arial"/>
              <a:cs typeface="Arial"/>
              <a:sym typeface="Arial"/>
            </a:endParaRPr>
          </a:p>
        </p:txBody>
      </p:sp>
      <p:sp>
        <p:nvSpPr>
          <p:cNvPr id="32" name="HYBRID">
            <a:extLst>
              <a:ext uri="{FF2B5EF4-FFF2-40B4-BE49-F238E27FC236}">
                <a16:creationId xmlns:a16="http://schemas.microsoft.com/office/drawing/2014/main" id="{FCF82D40-E9C5-CF09-42B6-CD5C5AFCC1D3}"/>
              </a:ext>
            </a:extLst>
          </p:cNvPr>
          <p:cNvSpPr/>
          <p:nvPr/>
        </p:nvSpPr>
        <p:spPr>
          <a:xfrm>
            <a:off x="490785" y="1782054"/>
            <a:ext cx="1146738" cy="647772"/>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HYBRID</a:t>
            </a:r>
            <a:r>
              <a:rPr kumimoji="0" lang="en-GB" sz="1100" b="1" i="0" u="none" strike="noStrike" kern="0" cap="none" spc="0" normalizeH="0" baseline="0" noProof="0" dirty="0">
                <a:ln>
                  <a:noFill/>
                </a:ln>
                <a:solidFill>
                  <a:srgbClr val="FFFFFF"/>
                </a:solidFill>
                <a:effectLst/>
                <a:uLnTx/>
                <a:uFillTx/>
                <a:latin typeface="Arial"/>
                <a:cs typeface="Arial"/>
                <a:sym typeface="Arial"/>
              </a:rPr>
              <a:t> = RETAILER + PARTNER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33" name="DENTSU">
            <a:extLst>
              <a:ext uri="{FF2B5EF4-FFF2-40B4-BE49-F238E27FC236}">
                <a16:creationId xmlns:a16="http://schemas.microsoft.com/office/drawing/2014/main" id="{9D85C30D-9334-B392-A69C-3B72FA2B5AB1}"/>
              </a:ext>
            </a:extLst>
          </p:cNvPr>
          <p:cNvSpPr/>
          <p:nvPr/>
        </p:nvSpPr>
        <p:spPr>
          <a:xfrm>
            <a:off x="468082" y="3759700"/>
            <a:ext cx="1146738" cy="391978"/>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 MEDIA AGENCY</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49" name="HYBRID">
            <a:extLst>
              <a:ext uri="{FF2B5EF4-FFF2-40B4-BE49-F238E27FC236}">
                <a16:creationId xmlns:a16="http://schemas.microsoft.com/office/drawing/2014/main" id="{DFBEDA3B-6885-D49A-5F1A-9D38A1BA1635}"/>
              </a:ext>
            </a:extLst>
          </p:cNvPr>
          <p:cNvSpPr/>
          <p:nvPr/>
        </p:nvSpPr>
        <p:spPr>
          <a:xfrm>
            <a:off x="4321629" y="1768213"/>
            <a:ext cx="1146738" cy="647772"/>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HYBRID</a:t>
            </a:r>
            <a:r>
              <a:rPr kumimoji="0" lang="en-GB" sz="1100" b="1" i="0" u="none" strike="noStrike" kern="0" cap="none" spc="0" normalizeH="0" baseline="0" noProof="0" dirty="0">
                <a:ln>
                  <a:noFill/>
                </a:ln>
                <a:solidFill>
                  <a:srgbClr val="FFFFFF"/>
                </a:solidFill>
                <a:effectLst/>
                <a:uLnTx/>
                <a:uFillTx/>
                <a:latin typeface="Arial"/>
                <a:cs typeface="Arial"/>
                <a:sym typeface="Arial"/>
              </a:rPr>
              <a:t> = RETAILER + PARTNER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50" name="DENTSU">
            <a:extLst>
              <a:ext uri="{FF2B5EF4-FFF2-40B4-BE49-F238E27FC236}">
                <a16:creationId xmlns:a16="http://schemas.microsoft.com/office/drawing/2014/main" id="{6B24BAD0-9797-9CBE-A446-90E955A83F10}"/>
              </a:ext>
            </a:extLst>
          </p:cNvPr>
          <p:cNvSpPr/>
          <p:nvPr/>
        </p:nvSpPr>
        <p:spPr>
          <a:xfrm>
            <a:off x="4310743" y="3754451"/>
            <a:ext cx="1146738" cy="391978"/>
          </a:xfrm>
          <a:prstGeom prst="rect">
            <a:avLst/>
          </a:prstGeom>
          <a:solidFill>
            <a:srgbClr val="7F7F7F"/>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 MEDIA AGENCY</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4" name="EMAIL &amp; SMS">
            <a:extLst>
              <a:ext uri="{FF2B5EF4-FFF2-40B4-BE49-F238E27FC236}">
                <a16:creationId xmlns:a16="http://schemas.microsoft.com/office/drawing/2014/main" id="{75D73192-1B08-E517-CA50-AA5120290B2C}"/>
              </a:ext>
            </a:extLst>
          </p:cNvPr>
          <p:cNvSpPr/>
          <p:nvPr/>
        </p:nvSpPr>
        <p:spPr>
          <a:xfrm>
            <a:off x="2592736" y="5438984"/>
            <a:ext cx="1375210" cy="305200"/>
          </a:xfrm>
          <a:prstGeom prst="rect">
            <a:avLst/>
          </a:prstGeom>
          <a:solidFill>
            <a:schemeClr val="bg1">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DATA SALES</a:t>
            </a:r>
          </a:p>
        </p:txBody>
      </p:sp>
      <p:sp>
        <p:nvSpPr>
          <p:cNvPr id="12" name="STRATEGY">
            <a:extLst>
              <a:ext uri="{FF2B5EF4-FFF2-40B4-BE49-F238E27FC236}">
                <a16:creationId xmlns:a16="http://schemas.microsoft.com/office/drawing/2014/main" id="{7E9EAE81-765C-ED4B-0744-6CB6133C031A}"/>
              </a:ext>
            </a:extLst>
          </p:cNvPr>
          <p:cNvSpPr/>
          <p:nvPr/>
        </p:nvSpPr>
        <p:spPr>
          <a:xfrm>
            <a:off x="2592737" y="1782054"/>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STRATEGY</a:t>
            </a:r>
            <a:r>
              <a:rPr kumimoji="0" lang="en-GB" sz="1100" b="1" i="0" u="none" strike="noStrike" kern="0" cap="none" spc="0" normalizeH="0" baseline="0" noProof="0" dirty="0">
                <a:ln>
                  <a:noFill/>
                </a:ln>
                <a:solidFill>
                  <a:srgbClr val="FFFFFF"/>
                </a:solidFill>
                <a:effectLst/>
                <a:uLnTx/>
                <a:uFillTx/>
                <a:latin typeface="Arial"/>
                <a:cs typeface="Arial"/>
                <a:sym typeface="Arial"/>
              </a:rPr>
              <a:t>/GTM</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3" name="CREATIVE">
            <a:extLst>
              <a:ext uri="{FF2B5EF4-FFF2-40B4-BE49-F238E27FC236}">
                <a16:creationId xmlns:a16="http://schemas.microsoft.com/office/drawing/2014/main" id="{07D3AD46-BC09-780D-A6F1-F933A6F532A2}"/>
              </a:ext>
            </a:extLst>
          </p:cNvPr>
          <p:cNvSpPr/>
          <p:nvPr/>
        </p:nvSpPr>
        <p:spPr>
          <a:xfrm>
            <a:off x="2592737" y="2110785"/>
            <a:ext cx="1375210"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CREATIVE</a:t>
            </a:r>
          </a:p>
        </p:txBody>
      </p:sp>
      <p:sp>
        <p:nvSpPr>
          <p:cNvPr id="17" name="1P &amp; 3P DATA">
            <a:extLst>
              <a:ext uri="{FF2B5EF4-FFF2-40B4-BE49-F238E27FC236}">
                <a16:creationId xmlns:a16="http://schemas.microsoft.com/office/drawing/2014/main" id="{52039C41-B903-0EF7-C535-35EFF32569E3}"/>
              </a:ext>
            </a:extLst>
          </p:cNvPr>
          <p:cNvSpPr/>
          <p:nvPr/>
        </p:nvSpPr>
        <p:spPr>
          <a:xfrm>
            <a:off x="2592737" y="2442877"/>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1/2/3P DATA</a:t>
            </a:r>
          </a:p>
        </p:txBody>
      </p:sp>
      <p:sp>
        <p:nvSpPr>
          <p:cNvPr id="18" name="MEASUREMENT">
            <a:extLst>
              <a:ext uri="{FF2B5EF4-FFF2-40B4-BE49-F238E27FC236}">
                <a16:creationId xmlns:a16="http://schemas.microsoft.com/office/drawing/2014/main" id="{5F2B654E-648A-CE12-759F-A583E0C09F06}"/>
              </a:ext>
            </a:extLst>
          </p:cNvPr>
          <p:cNvSpPr/>
          <p:nvPr/>
        </p:nvSpPr>
        <p:spPr>
          <a:xfrm>
            <a:off x="2592737" y="2774970"/>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MEASUREMENT</a:t>
            </a:r>
          </a:p>
        </p:txBody>
      </p:sp>
      <p:sp>
        <p:nvSpPr>
          <p:cNvPr id="19" name="TECHNOLOGY">
            <a:extLst>
              <a:ext uri="{FF2B5EF4-FFF2-40B4-BE49-F238E27FC236}">
                <a16:creationId xmlns:a16="http://schemas.microsoft.com/office/drawing/2014/main" id="{057964BF-81F2-41C7-2CB3-5AD19ADF2061}"/>
              </a:ext>
            </a:extLst>
          </p:cNvPr>
          <p:cNvSpPr/>
          <p:nvPr/>
        </p:nvSpPr>
        <p:spPr>
          <a:xfrm>
            <a:off x="2592737" y="3103701"/>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TECHNOLOGY</a:t>
            </a:r>
          </a:p>
        </p:txBody>
      </p:sp>
      <p:sp>
        <p:nvSpPr>
          <p:cNvPr id="21" name="ANALYTICS">
            <a:extLst>
              <a:ext uri="{FF2B5EF4-FFF2-40B4-BE49-F238E27FC236}">
                <a16:creationId xmlns:a16="http://schemas.microsoft.com/office/drawing/2014/main" id="{87561BE8-1B3D-6C49-106A-C19BFC9C93AE}"/>
              </a:ext>
            </a:extLst>
          </p:cNvPr>
          <p:cNvSpPr/>
          <p:nvPr/>
        </p:nvSpPr>
        <p:spPr>
          <a:xfrm>
            <a:off x="2592736" y="3761582"/>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AUDIENCE PLANNING</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23" name="PLANNING">
            <a:extLst>
              <a:ext uri="{FF2B5EF4-FFF2-40B4-BE49-F238E27FC236}">
                <a16:creationId xmlns:a16="http://schemas.microsoft.com/office/drawing/2014/main" id="{DC54A61A-9C48-7246-3C64-C69A0BCDCDFD}"/>
              </a:ext>
            </a:extLst>
          </p:cNvPr>
          <p:cNvSpPr/>
          <p:nvPr/>
        </p:nvSpPr>
        <p:spPr>
          <a:xfrm>
            <a:off x="2592736" y="4093675"/>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MEDIA </a:t>
            </a:r>
            <a:r>
              <a:rPr kumimoji="0" sz="1100" b="1" i="0" u="none" strike="noStrike" kern="0" cap="none" spc="0" normalizeH="0" baseline="0" noProof="0" dirty="0">
                <a:ln>
                  <a:noFill/>
                </a:ln>
                <a:solidFill>
                  <a:srgbClr val="FFFFFF"/>
                </a:solidFill>
                <a:effectLst/>
                <a:uLnTx/>
                <a:uFillTx/>
                <a:latin typeface="Arial"/>
                <a:cs typeface="Arial"/>
                <a:sym typeface="Arial"/>
              </a:rPr>
              <a:t>PLANNING</a:t>
            </a:r>
          </a:p>
        </p:txBody>
      </p:sp>
      <p:sp>
        <p:nvSpPr>
          <p:cNvPr id="24" name="PAID SEARCH">
            <a:extLst>
              <a:ext uri="{FF2B5EF4-FFF2-40B4-BE49-F238E27FC236}">
                <a16:creationId xmlns:a16="http://schemas.microsoft.com/office/drawing/2014/main" id="{856B9520-4BA7-CC58-E8FA-1020A45BB467}"/>
              </a:ext>
            </a:extLst>
          </p:cNvPr>
          <p:cNvSpPr/>
          <p:nvPr/>
        </p:nvSpPr>
        <p:spPr>
          <a:xfrm>
            <a:off x="2592736" y="4422406"/>
            <a:ext cx="1375210" cy="305200"/>
          </a:xfrm>
          <a:prstGeom prst="rect">
            <a:avLst/>
          </a:prstGeom>
          <a:solidFill>
            <a:schemeClr val="bg2">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ONSITE/IN APP ACTIVATION</a:t>
            </a:r>
            <a:endParaRPr kumimoji="0" lang="en-GB" sz="800" b="1" i="0" u="none" strike="noStrike" kern="0" cap="none" spc="0" normalizeH="0" baseline="0" noProof="0" dirty="0">
              <a:ln>
                <a:noFill/>
              </a:ln>
              <a:solidFill>
                <a:srgbClr val="FFFFFF"/>
              </a:solidFill>
              <a:effectLst/>
              <a:uLnTx/>
              <a:uFillTx/>
              <a:latin typeface="Arial"/>
              <a:cs typeface="Arial"/>
              <a:sym typeface="Arial"/>
            </a:endParaRPr>
          </a:p>
        </p:txBody>
      </p:sp>
      <p:sp>
        <p:nvSpPr>
          <p:cNvPr id="25" name="PAID SOCIAL">
            <a:extLst>
              <a:ext uri="{FF2B5EF4-FFF2-40B4-BE49-F238E27FC236}">
                <a16:creationId xmlns:a16="http://schemas.microsoft.com/office/drawing/2014/main" id="{9CB640ED-775A-FBFD-EDF2-EFED82A0C3C9}"/>
              </a:ext>
            </a:extLst>
          </p:cNvPr>
          <p:cNvSpPr/>
          <p:nvPr/>
        </p:nvSpPr>
        <p:spPr>
          <a:xfrm>
            <a:off x="2592736" y="4754498"/>
            <a:ext cx="1375210" cy="305201"/>
          </a:xfrm>
          <a:prstGeom prst="rect">
            <a:avLst/>
          </a:prstGeom>
          <a:solidFill>
            <a:schemeClr val="bg2">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OFFSITE</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31" name="ANALYTICS">
            <a:extLst>
              <a:ext uri="{FF2B5EF4-FFF2-40B4-BE49-F238E27FC236}">
                <a16:creationId xmlns:a16="http://schemas.microsoft.com/office/drawing/2014/main" id="{7F5A4092-6963-8E9E-1E23-729C519E8539}"/>
              </a:ext>
            </a:extLst>
          </p:cNvPr>
          <p:cNvSpPr/>
          <p:nvPr/>
        </p:nvSpPr>
        <p:spPr>
          <a:xfrm>
            <a:off x="2592736" y="3432433"/>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ANALYTICS</a:t>
            </a:r>
          </a:p>
        </p:txBody>
      </p:sp>
      <p:sp>
        <p:nvSpPr>
          <p:cNvPr id="35" name="EMAIL &amp; SMS">
            <a:extLst>
              <a:ext uri="{FF2B5EF4-FFF2-40B4-BE49-F238E27FC236}">
                <a16:creationId xmlns:a16="http://schemas.microsoft.com/office/drawing/2014/main" id="{C0DD8D72-91C0-D55D-41AD-7E519A6DDA29}"/>
              </a:ext>
            </a:extLst>
          </p:cNvPr>
          <p:cNvSpPr/>
          <p:nvPr/>
        </p:nvSpPr>
        <p:spPr>
          <a:xfrm>
            <a:off x="2592257" y="5772156"/>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EMAIL &amp; SMS</a:t>
            </a:r>
          </a:p>
        </p:txBody>
      </p:sp>
      <p:sp>
        <p:nvSpPr>
          <p:cNvPr id="36" name="EMAIL &amp; SMS">
            <a:extLst>
              <a:ext uri="{FF2B5EF4-FFF2-40B4-BE49-F238E27FC236}">
                <a16:creationId xmlns:a16="http://schemas.microsoft.com/office/drawing/2014/main" id="{19291DC0-E121-D2C1-1278-149711BE8F7C}"/>
              </a:ext>
            </a:extLst>
          </p:cNvPr>
          <p:cNvSpPr/>
          <p:nvPr/>
        </p:nvSpPr>
        <p:spPr>
          <a:xfrm>
            <a:off x="6456051" y="5427688"/>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DATA SALES</a:t>
            </a:r>
          </a:p>
        </p:txBody>
      </p:sp>
      <p:sp>
        <p:nvSpPr>
          <p:cNvPr id="1923" name="STRATEGY">
            <a:extLst>
              <a:ext uri="{FF2B5EF4-FFF2-40B4-BE49-F238E27FC236}">
                <a16:creationId xmlns:a16="http://schemas.microsoft.com/office/drawing/2014/main" id="{93D4B455-4DE7-CCE7-01BF-29770C65BB42}"/>
              </a:ext>
            </a:extLst>
          </p:cNvPr>
          <p:cNvSpPr/>
          <p:nvPr/>
        </p:nvSpPr>
        <p:spPr>
          <a:xfrm>
            <a:off x="6456051" y="1767614"/>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STRATEGY</a:t>
            </a:r>
            <a:r>
              <a:rPr kumimoji="0" lang="en-GB" sz="1100" b="1" i="0" u="none" strike="noStrike" kern="0" cap="none" spc="0" normalizeH="0" baseline="0" noProof="0" dirty="0">
                <a:ln>
                  <a:noFill/>
                </a:ln>
                <a:solidFill>
                  <a:srgbClr val="FFFFFF"/>
                </a:solidFill>
                <a:effectLst/>
                <a:uLnTx/>
                <a:uFillTx/>
                <a:latin typeface="Arial"/>
                <a:cs typeface="Arial"/>
                <a:sym typeface="Arial"/>
              </a:rPr>
              <a:t>/GTM</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924" name="CREATIVE">
            <a:extLst>
              <a:ext uri="{FF2B5EF4-FFF2-40B4-BE49-F238E27FC236}">
                <a16:creationId xmlns:a16="http://schemas.microsoft.com/office/drawing/2014/main" id="{C19D5DCC-43C6-8137-A336-23AE9A1CB9C6}"/>
              </a:ext>
            </a:extLst>
          </p:cNvPr>
          <p:cNvSpPr/>
          <p:nvPr/>
        </p:nvSpPr>
        <p:spPr>
          <a:xfrm>
            <a:off x="6456052" y="2099489"/>
            <a:ext cx="1375210" cy="305200"/>
          </a:xfrm>
          <a:prstGeom prst="rect">
            <a:avLst/>
          </a:prstGeom>
          <a:solidFill>
            <a:srgbClr val="FF7900"/>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CREATIVE</a:t>
            </a:r>
          </a:p>
        </p:txBody>
      </p:sp>
      <p:sp>
        <p:nvSpPr>
          <p:cNvPr id="1925" name="1P &amp; 3P DATA">
            <a:extLst>
              <a:ext uri="{FF2B5EF4-FFF2-40B4-BE49-F238E27FC236}">
                <a16:creationId xmlns:a16="http://schemas.microsoft.com/office/drawing/2014/main" id="{4F859FD7-A958-9C1F-6499-633637106104}"/>
              </a:ext>
            </a:extLst>
          </p:cNvPr>
          <p:cNvSpPr/>
          <p:nvPr/>
        </p:nvSpPr>
        <p:spPr>
          <a:xfrm>
            <a:off x="6456052" y="2431581"/>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1/2/3P DATA</a:t>
            </a:r>
          </a:p>
        </p:txBody>
      </p:sp>
      <p:sp>
        <p:nvSpPr>
          <p:cNvPr id="1926" name="MEASUREMENT">
            <a:extLst>
              <a:ext uri="{FF2B5EF4-FFF2-40B4-BE49-F238E27FC236}">
                <a16:creationId xmlns:a16="http://schemas.microsoft.com/office/drawing/2014/main" id="{460270E9-0C25-4ADA-8718-7A1DFF8BB74E}"/>
              </a:ext>
            </a:extLst>
          </p:cNvPr>
          <p:cNvSpPr/>
          <p:nvPr/>
        </p:nvSpPr>
        <p:spPr>
          <a:xfrm>
            <a:off x="6456052" y="2763674"/>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MEASUREMENT</a:t>
            </a:r>
          </a:p>
        </p:txBody>
      </p:sp>
      <p:sp>
        <p:nvSpPr>
          <p:cNvPr id="1927" name="TECHNOLOGY">
            <a:extLst>
              <a:ext uri="{FF2B5EF4-FFF2-40B4-BE49-F238E27FC236}">
                <a16:creationId xmlns:a16="http://schemas.microsoft.com/office/drawing/2014/main" id="{FAF19C74-8874-5A86-5883-9D90944FB7C7}"/>
              </a:ext>
            </a:extLst>
          </p:cNvPr>
          <p:cNvSpPr/>
          <p:nvPr/>
        </p:nvSpPr>
        <p:spPr>
          <a:xfrm>
            <a:off x="6456052" y="3092405"/>
            <a:ext cx="1375210" cy="305201"/>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TECHNOLOGY</a:t>
            </a:r>
          </a:p>
        </p:txBody>
      </p:sp>
      <p:sp>
        <p:nvSpPr>
          <p:cNvPr id="1928" name="ANALYTICS">
            <a:extLst>
              <a:ext uri="{FF2B5EF4-FFF2-40B4-BE49-F238E27FC236}">
                <a16:creationId xmlns:a16="http://schemas.microsoft.com/office/drawing/2014/main" id="{1E87785B-19DF-0723-C908-8D4C336A594B}"/>
              </a:ext>
            </a:extLst>
          </p:cNvPr>
          <p:cNvSpPr/>
          <p:nvPr/>
        </p:nvSpPr>
        <p:spPr>
          <a:xfrm>
            <a:off x="6456051" y="3750286"/>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b="1" i="0" u="none" strike="noStrike" kern="0" cap="none" spc="0" normalizeH="0" baseline="0" noProof="0" dirty="0">
                <a:ln>
                  <a:noFill/>
                </a:ln>
                <a:solidFill>
                  <a:srgbClr val="FFFFFF"/>
                </a:solidFill>
                <a:effectLst/>
                <a:uLnTx/>
                <a:uFillTx/>
                <a:latin typeface="Arial"/>
                <a:cs typeface="Arial"/>
                <a:sym typeface="Arial"/>
              </a:rPr>
              <a:t>AUDIENCE PLANNING</a:t>
            </a:r>
            <a:endParaRPr kumimoji="0" b="1" i="0" u="none" strike="noStrike" kern="0" cap="none" spc="0" normalizeH="0" baseline="0" noProof="0" dirty="0">
              <a:ln>
                <a:noFill/>
              </a:ln>
              <a:solidFill>
                <a:srgbClr val="FFFFFF"/>
              </a:solidFill>
              <a:effectLst/>
              <a:uLnTx/>
              <a:uFillTx/>
              <a:latin typeface="Arial"/>
              <a:cs typeface="Arial"/>
              <a:sym typeface="Arial"/>
            </a:endParaRPr>
          </a:p>
        </p:txBody>
      </p:sp>
      <p:sp>
        <p:nvSpPr>
          <p:cNvPr id="1929" name="PLANNING">
            <a:extLst>
              <a:ext uri="{FF2B5EF4-FFF2-40B4-BE49-F238E27FC236}">
                <a16:creationId xmlns:a16="http://schemas.microsoft.com/office/drawing/2014/main" id="{C9D24D96-37FE-8190-A09B-C35F3CA942D0}"/>
              </a:ext>
            </a:extLst>
          </p:cNvPr>
          <p:cNvSpPr/>
          <p:nvPr/>
        </p:nvSpPr>
        <p:spPr>
          <a:xfrm>
            <a:off x="6456051" y="4082379"/>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MEDIA </a:t>
            </a:r>
            <a:r>
              <a:rPr kumimoji="0" sz="1100" b="1" i="0" u="none" strike="noStrike" kern="0" cap="none" spc="0" normalizeH="0" baseline="0" noProof="0" dirty="0">
                <a:ln>
                  <a:noFill/>
                </a:ln>
                <a:solidFill>
                  <a:srgbClr val="FFFFFF"/>
                </a:solidFill>
                <a:effectLst/>
                <a:uLnTx/>
                <a:uFillTx/>
                <a:latin typeface="Arial"/>
                <a:cs typeface="Arial"/>
                <a:sym typeface="Arial"/>
              </a:rPr>
              <a:t>PLANNING</a:t>
            </a:r>
          </a:p>
        </p:txBody>
      </p:sp>
      <p:sp>
        <p:nvSpPr>
          <p:cNvPr id="1930" name="PAID SEARCH">
            <a:extLst>
              <a:ext uri="{FF2B5EF4-FFF2-40B4-BE49-F238E27FC236}">
                <a16:creationId xmlns:a16="http://schemas.microsoft.com/office/drawing/2014/main" id="{1111E92B-F1DC-1DE0-DE02-D45C6B86EEC7}"/>
              </a:ext>
            </a:extLst>
          </p:cNvPr>
          <p:cNvSpPr/>
          <p:nvPr/>
        </p:nvSpPr>
        <p:spPr>
          <a:xfrm>
            <a:off x="6456051" y="4411110"/>
            <a:ext cx="1375210" cy="305200"/>
          </a:xfrm>
          <a:prstGeom prst="rect">
            <a:avLst/>
          </a:prstGeom>
          <a:solidFill>
            <a:schemeClr val="bg2">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ONSITE/IN APP ACTIVATION</a:t>
            </a:r>
            <a:endParaRPr kumimoji="0" lang="en-GB" sz="800" b="1" i="0" u="none" strike="noStrike" kern="0" cap="none" spc="0" normalizeH="0" baseline="0" noProof="0" dirty="0">
              <a:ln>
                <a:noFill/>
              </a:ln>
              <a:solidFill>
                <a:srgbClr val="FFFFFF"/>
              </a:solidFill>
              <a:effectLst/>
              <a:uLnTx/>
              <a:uFillTx/>
              <a:latin typeface="Arial"/>
              <a:cs typeface="Arial"/>
              <a:sym typeface="Arial"/>
            </a:endParaRPr>
          </a:p>
        </p:txBody>
      </p:sp>
      <p:sp>
        <p:nvSpPr>
          <p:cNvPr id="1931" name="PAID SOCIAL">
            <a:extLst>
              <a:ext uri="{FF2B5EF4-FFF2-40B4-BE49-F238E27FC236}">
                <a16:creationId xmlns:a16="http://schemas.microsoft.com/office/drawing/2014/main" id="{27BA7395-AAA5-B72F-60F3-B48543398B3F}"/>
              </a:ext>
            </a:extLst>
          </p:cNvPr>
          <p:cNvSpPr/>
          <p:nvPr/>
        </p:nvSpPr>
        <p:spPr>
          <a:xfrm>
            <a:off x="6456051" y="4743202"/>
            <a:ext cx="1375210" cy="305201"/>
          </a:xfrm>
          <a:prstGeom prst="rect">
            <a:avLst/>
          </a:prstGeom>
          <a:solidFill>
            <a:schemeClr val="bg2">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OFFSITE</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932" name="ANALYTICS">
            <a:extLst>
              <a:ext uri="{FF2B5EF4-FFF2-40B4-BE49-F238E27FC236}">
                <a16:creationId xmlns:a16="http://schemas.microsoft.com/office/drawing/2014/main" id="{8071505A-F747-BCA3-21F0-260AF37E7B40}"/>
              </a:ext>
            </a:extLst>
          </p:cNvPr>
          <p:cNvSpPr/>
          <p:nvPr/>
        </p:nvSpPr>
        <p:spPr>
          <a:xfrm>
            <a:off x="6456051" y="3421137"/>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ANALYTICS</a:t>
            </a:r>
          </a:p>
        </p:txBody>
      </p:sp>
      <p:sp>
        <p:nvSpPr>
          <p:cNvPr id="1933" name="EMAIL &amp; SMS">
            <a:extLst>
              <a:ext uri="{FF2B5EF4-FFF2-40B4-BE49-F238E27FC236}">
                <a16:creationId xmlns:a16="http://schemas.microsoft.com/office/drawing/2014/main" id="{FCA50D5F-8B75-81AE-58A7-6D37FFE64CB8}"/>
              </a:ext>
            </a:extLst>
          </p:cNvPr>
          <p:cNvSpPr/>
          <p:nvPr/>
        </p:nvSpPr>
        <p:spPr>
          <a:xfrm>
            <a:off x="6455572" y="5760860"/>
            <a:ext cx="1375210"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sym typeface="Arial"/>
              </a:rPr>
              <a:t>EMAIL &amp; SMS</a:t>
            </a:r>
          </a:p>
        </p:txBody>
      </p:sp>
      <p:sp>
        <p:nvSpPr>
          <p:cNvPr id="7" name="EMAIL &amp; SMS">
            <a:extLst>
              <a:ext uri="{FF2B5EF4-FFF2-40B4-BE49-F238E27FC236}">
                <a16:creationId xmlns:a16="http://schemas.microsoft.com/office/drawing/2014/main" id="{E0F20BCB-17CF-4809-0DEA-0BC1FA211D36}"/>
              </a:ext>
            </a:extLst>
          </p:cNvPr>
          <p:cNvSpPr/>
          <p:nvPr/>
        </p:nvSpPr>
        <p:spPr>
          <a:xfrm>
            <a:off x="2592256" y="5098291"/>
            <a:ext cx="1375211" cy="305200"/>
          </a:xfrm>
          <a:prstGeom prst="rect">
            <a:avLst/>
          </a:prstGeom>
          <a:solidFill>
            <a:schemeClr val="bg2">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INSTORE</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8" name="EMAIL &amp; SMS">
            <a:extLst>
              <a:ext uri="{FF2B5EF4-FFF2-40B4-BE49-F238E27FC236}">
                <a16:creationId xmlns:a16="http://schemas.microsoft.com/office/drawing/2014/main" id="{87D6385A-7D4D-C79A-E4A6-2E050ABB535A}"/>
              </a:ext>
            </a:extLst>
          </p:cNvPr>
          <p:cNvSpPr/>
          <p:nvPr/>
        </p:nvSpPr>
        <p:spPr>
          <a:xfrm>
            <a:off x="6456343" y="5092833"/>
            <a:ext cx="1375210" cy="305200"/>
          </a:xfrm>
          <a:prstGeom prst="rect">
            <a:avLst/>
          </a:prstGeom>
          <a:solidFill>
            <a:schemeClr val="bg2">
              <a:lumMod val="50000"/>
              <a:lumOff val="50000"/>
            </a:schemeClr>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INSTORE</a:t>
            </a:r>
          </a:p>
        </p:txBody>
      </p:sp>
      <p:sp>
        <p:nvSpPr>
          <p:cNvPr id="9" name="7-ELEVEN">
            <a:extLst>
              <a:ext uri="{FF2B5EF4-FFF2-40B4-BE49-F238E27FC236}">
                <a16:creationId xmlns:a16="http://schemas.microsoft.com/office/drawing/2014/main" id="{96CA56A3-2661-4516-EE88-DBF2C80AAB3F}"/>
              </a:ext>
            </a:extLst>
          </p:cNvPr>
          <p:cNvSpPr/>
          <p:nvPr/>
        </p:nvSpPr>
        <p:spPr>
          <a:xfrm>
            <a:off x="490785" y="5720677"/>
            <a:ext cx="1146738"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0" name="7-ELEVEN">
            <a:extLst>
              <a:ext uri="{FF2B5EF4-FFF2-40B4-BE49-F238E27FC236}">
                <a16:creationId xmlns:a16="http://schemas.microsoft.com/office/drawing/2014/main" id="{C56126E9-1360-391B-D4BA-B23C7DF1275C}"/>
              </a:ext>
            </a:extLst>
          </p:cNvPr>
          <p:cNvSpPr/>
          <p:nvPr/>
        </p:nvSpPr>
        <p:spPr>
          <a:xfrm>
            <a:off x="4504892" y="5744184"/>
            <a:ext cx="1146738" cy="305200"/>
          </a:xfrm>
          <a:prstGeom prst="rect">
            <a:avLst/>
          </a:prstGeom>
          <a:solidFill>
            <a:srgbClr val="727AB2"/>
          </a:solidFill>
          <a:ln w="3175">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ctr"/>
          <a:lstStyle>
            <a:lvl1pPr defTabSz="457200">
              <a:lnSpc>
                <a:spcPct val="100000"/>
              </a:lnSpc>
              <a:spcBef>
                <a:spcPts val="800"/>
              </a:spcBef>
              <a:defRPr sz="1100" b="1">
                <a:solidFill>
                  <a:srgbClr val="FFFFFF"/>
                </a:solidFill>
              </a:defRPr>
            </a:lvl1pPr>
          </a:lstStyle>
          <a:p>
            <a:pPr marL="0" marR="0" lvl="0" indent="0" algn="ctr" defTabSz="457200" rtl="0" eaLnBrk="1" fontAlgn="auto" latinLnBrk="0" hangingPunct="0">
              <a:lnSpc>
                <a:spcPct val="100000"/>
              </a:lnSpc>
              <a:spcBef>
                <a:spcPts val="800"/>
              </a:spcBef>
              <a:spcAft>
                <a:spcPts val="0"/>
              </a:spcAft>
              <a:buClrTx/>
              <a:buSzTx/>
              <a:buFontTx/>
              <a:buNone/>
              <a:tabLst/>
              <a:defRPr/>
            </a:pPr>
            <a:r>
              <a:rPr kumimoji="0" lang="en-GB" sz="1100" b="1" i="0" u="none" strike="noStrike" kern="0" cap="none" spc="0" normalizeH="0" baseline="0" noProof="0" dirty="0">
                <a:ln>
                  <a:noFill/>
                </a:ln>
                <a:solidFill>
                  <a:srgbClr val="FFFFFF"/>
                </a:solidFill>
                <a:effectLst/>
                <a:uLnTx/>
                <a:uFillTx/>
                <a:latin typeface="Arial"/>
                <a:cs typeface="Arial"/>
                <a:sym typeface="Arial"/>
              </a:rPr>
              <a:t>RETAILER</a:t>
            </a:r>
            <a:endParaRPr kumimoji="0" sz="1100" b="1" i="0" u="none" strike="noStrike" kern="0" cap="none" spc="0" normalizeH="0" baseline="0" noProof="0" dirty="0">
              <a:ln>
                <a:noFill/>
              </a:ln>
              <a:solidFill>
                <a:srgbClr val="FFFFFF"/>
              </a:solidFill>
              <a:effectLst/>
              <a:uLnTx/>
              <a:uFillTx/>
              <a:latin typeface="Arial"/>
              <a:cs typeface="Arial"/>
              <a:sym typeface="Arial"/>
            </a:endParaRPr>
          </a:p>
        </p:txBody>
      </p:sp>
      <p:sp>
        <p:nvSpPr>
          <p:cNvPr id="11" name="Marcador de número de diapositiva 5">
            <a:extLst>
              <a:ext uri="{FF2B5EF4-FFF2-40B4-BE49-F238E27FC236}">
                <a16:creationId xmlns:a16="http://schemas.microsoft.com/office/drawing/2014/main" id="{12F543F8-767E-E3E8-D103-0F4A488EC1D3}"/>
              </a:ext>
            </a:extLst>
          </p:cNvPr>
          <p:cNvSpPr txBox="1">
            <a:spLocks/>
          </p:cNvSpPr>
          <p:nvPr/>
        </p:nvSpPr>
        <p:spPr>
          <a:xfrm>
            <a:off x="11520399" y="6186965"/>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399087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7B4D1-9EB4-44F9-F230-6F58B6095A75}"/>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A84FF1B6-53D2-9108-8A7B-246FBA51D826}"/>
              </a:ext>
            </a:extLst>
          </p:cNvPr>
          <p:cNvSpPr>
            <a:spLocks noGrp="1"/>
          </p:cNvSpPr>
          <p:nvPr>
            <p:ph type="title"/>
          </p:nvPr>
        </p:nvSpPr>
        <p:spPr/>
        <p:txBody>
          <a:bodyPr/>
          <a:lstStyle/>
          <a:p>
            <a:r>
              <a:rPr lang="en-US" sz="4800" dirty="0"/>
              <a:t>Deep dive into JBP process</a:t>
            </a:r>
          </a:p>
        </p:txBody>
      </p:sp>
    </p:spTree>
    <p:extLst>
      <p:ext uri="{BB962C8B-B14F-4D97-AF65-F5344CB8AC3E}">
        <p14:creationId xmlns:p14="http://schemas.microsoft.com/office/powerpoint/2010/main" val="1841166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7">
            <a:extLst>
              <a:ext uri="{FF2B5EF4-FFF2-40B4-BE49-F238E27FC236}">
                <a16:creationId xmlns:a16="http://schemas.microsoft.com/office/drawing/2014/main" id="{E66C5741-E4E3-E43A-FCEF-53758149A0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435485" y="3088283"/>
            <a:ext cx="6858000" cy="678780"/>
          </a:xfrm>
          <a:prstGeom prst="rect">
            <a:avLst/>
          </a:prstGeom>
        </p:spPr>
      </p:pic>
      <p:sp>
        <p:nvSpPr>
          <p:cNvPr id="6" name="TextBox 5">
            <a:extLst>
              <a:ext uri="{FF2B5EF4-FFF2-40B4-BE49-F238E27FC236}">
                <a16:creationId xmlns:a16="http://schemas.microsoft.com/office/drawing/2014/main" id="{98F25CB1-E255-517A-7C46-4C9F956EA80E}"/>
              </a:ext>
            </a:extLst>
          </p:cNvPr>
          <p:cNvSpPr txBox="1"/>
          <p:nvPr/>
        </p:nvSpPr>
        <p:spPr>
          <a:xfrm>
            <a:off x="-23036" y="1736898"/>
            <a:ext cx="12226911" cy="369332"/>
          </a:xfrm>
          <a:prstGeom prst="rect">
            <a:avLst/>
          </a:prstGeom>
          <a:solidFill>
            <a:srgbClr val="727AB2"/>
          </a:solidFill>
        </p:spPr>
        <p:txBody>
          <a:bodyPr wrap="square" rtlCol="0">
            <a:spAutoFit/>
          </a:bodyPr>
          <a:lstStyle/>
          <a:p>
            <a:endParaRPr lang="en-US" dirty="0">
              <a:latin typeface="Lato" panose="020F0502020204030203" pitchFamily="34" charset="0"/>
            </a:endParaRPr>
          </a:p>
        </p:txBody>
      </p:sp>
      <p:sp>
        <p:nvSpPr>
          <p:cNvPr id="694" name="Oval 32"/>
          <p:cNvSpPr/>
          <p:nvPr/>
        </p:nvSpPr>
        <p:spPr>
          <a:xfrm>
            <a:off x="4140656" y="1749780"/>
            <a:ext cx="3805115" cy="3805115"/>
          </a:xfrm>
          <a:prstGeom prst="ellipse">
            <a:avLst/>
          </a:prstGeom>
          <a:solidFill>
            <a:srgbClr val="FFFFFF"/>
          </a:solidFill>
          <a:ln w="12700">
            <a:miter lim="400000"/>
          </a:ln>
        </p:spPr>
        <p:txBody>
          <a:bodyPr lIns="0" tIns="0" rIns="0" bIns="0" anchor="ctr"/>
          <a:lstStyle/>
          <a:p>
            <a:pPr algn="ctr" defTabSz="457223" hangingPunct="0">
              <a:defRPr sz="1800">
                <a:solidFill>
                  <a:srgbClr val="FFFFFF"/>
                </a:solidFill>
              </a:defRPr>
            </a:pPr>
            <a:endParaRPr lang="en-US" kern="0" dirty="0">
              <a:solidFill>
                <a:srgbClr val="FFFFFF"/>
              </a:solidFill>
              <a:latin typeface="Arial"/>
              <a:cs typeface="Arial"/>
              <a:sym typeface="Arial"/>
            </a:endParaRPr>
          </a:p>
        </p:txBody>
      </p:sp>
      <p:sp>
        <p:nvSpPr>
          <p:cNvPr id="695" name="Rounded Rectangle"/>
          <p:cNvSpPr/>
          <p:nvPr/>
        </p:nvSpPr>
        <p:spPr>
          <a:xfrm>
            <a:off x="3100284" y="1986537"/>
            <a:ext cx="2225391" cy="715924"/>
          </a:xfrm>
          <a:prstGeom prst="roundRect">
            <a:avLst>
              <a:gd name="adj" fmla="val 50000"/>
            </a:avLst>
          </a:prstGeom>
          <a:solidFill>
            <a:srgbClr val="031A4B"/>
          </a:solidFill>
          <a:ln w="3175">
            <a:miter lim="400000"/>
          </a:ln>
        </p:spPr>
        <p:txBody>
          <a:bodyPr lIns="0" tIns="0" rIns="0" bIns="0" anchor="ctr"/>
          <a:lstStyle/>
          <a:p>
            <a:pPr algn="ctr" defTabSz="412771" hangingPunct="0">
              <a:defRPr b="1">
                <a:solidFill>
                  <a:srgbClr val="FFFFFF"/>
                </a:solidFill>
              </a:defRPr>
            </a:pPr>
            <a:endParaRPr lang="en-US" sz="1400" b="1" kern="0" dirty="0">
              <a:solidFill>
                <a:srgbClr val="FFFFFF"/>
              </a:solidFill>
              <a:latin typeface="Arial"/>
              <a:cs typeface="Arial"/>
              <a:sym typeface="Arial"/>
            </a:endParaRPr>
          </a:p>
        </p:txBody>
      </p:sp>
      <p:sp>
        <p:nvSpPr>
          <p:cNvPr id="696" name="Rounded Rectangle"/>
          <p:cNvSpPr/>
          <p:nvPr/>
        </p:nvSpPr>
        <p:spPr>
          <a:xfrm>
            <a:off x="2592284" y="2858397"/>
            <a:ext cx="2225391" cy="715924"/>
          </a:xfrm>
          <a:prstGeom prst="roundRect">
            <a:avLst>
              <a:gd name="adj" fmla="val 50000"/>
            </a:avLst>
          </a:prstGeom>
          <a:solidFill>
            <a:srgbClr val="031A4B"/>
          </a:solidFill>
          <a:ln w="3175">
            <a:miter lim="400000"/>
          </a:ln>
        </p:spPr>
        <p:txBody>
          <a:bodyPr lIns="0" tIns="0" rIns="0" bIns="0" anchor="ctr"/>
          <a:lstStyle/>
          <a:p>
            <a:pPr algn="ctr" defTabSz="412771" hangingPunct="0">
              <a:defRPr b="1">
                <a:solidFill>
                  <a:srgbClr val="FFFFFF"/>
                </a:solidFill>
              </a:defRPr>
            </a:pPr>
            <a:endParaRPr lang="en-US" sz="1400" b="1" kern="0" dirty="0">
              <a:solidFill>
                <a:srgbClr val="FFFFFF"/>
              </a:solidFill>
              <a:latin typeface="Arial"/>
              <a:cs typeface="Arial"/>
              <a:sym typeface="Arial"/>
            </a:endParaRPr>
          </a:p>
        </p:txBody>
      </p:sp>
      <p:sp>
        <p:nvSpPr>
          <p:cNvPr id="697" name="Rounded Rectangle"/>
          <p:cNvSpPr/>
          <p:nvPr/>
        </p:nvSpPr>
        <p:spPr>
          <a:xfrm>
            <a:off x="2592284" y="3730257"/>
            <a:ext cx="2225391" cy="715924"/>
          </a:xfrm>
          <a:prstGeom prst="roundRect">
            <a:avLst>
              <a:gd name="adj" fmla="val 50000"/>
            </a:avLst>
          </a:prstGeom>
          <a:solidFill>
            <a:srgbClr val="031A4B"/>
          </a:solidFill>
          <a:ln w="3175">
            <a:miter lim="400000"/>
          </a:ln>
        </p:spPr>
        <p:txBody>
          <a:bodyPr lIns="0" tIns="0" rIns="0" bIns="0" anchor="ctr"/>
          <a:lstStyle/>
          <a:p>
            <a:pPr algn="ctr" defTabSz="412771" hangingPunct="0">
              <a:defRPr b="1">
                <a:solidFill>
                  <a:srgbClr val="FFFFFF"/>
                </a:solidFill>
              </a:defRPr>
            </a:pPr>
            <a:endParaRPr lang="en-US" sz="1400" b="1" kern="0" dirty="0">
              <a:solidFill>
                <a:srgbClr val="FFFFFF"/>
              </a:solidFill>
              <a:latin typeface="Arial"/>
              <a:cs typeface="Arial"/>
              <a:sym typeface="Arial"/>
            </a:endParaRPr>
          </a:p>
        </p:txBody>
      </p:sp>
      <p:sp>
        <p:nvSpPr>
          <p:cNvPr id="698" name="Rounded Rectangle"/>
          <p:cNvSpPr/>
          <p:nvPr/>
        </p:nvSpPr>
        <p:spPr>
          <a:xfrm>
            <a:off x="3100284" y="4602117"/>
            <a:ext cx="2225391" cy="715924"/>
          </a:xfrm>
          <a:prstGeom prst="roundRect">
            <a:avLst>
              <a:gd name="adj" fmla="val 50000"/>
            </a:avLst>
          </a:prstGeom>
          <a:solidFill>
            <a:srgbClr val="031A4B"/>
          </a:solidFill>
          <a:ln w="3175">
            <a:miter lim="400000"/>
          </a:ln>
        </p:spPr>
        <p:txBody>
          <a:bodyPr lIns="0" tIns="0" rIns="0" bIns="0" anchor="ctr"/>
          <a:lstStyle/>
          <a:p>
            <a:pPr algn="ctr" defTabSz="412771" hangingPunct="0">
              <a:defRPr b="1">
                <a:solidFill>
                  <a:srgbClr val="FFFFFF"/>
                </a:solidFill>
              </a:defRPr>
            </a:pPr>
            <a:endParaRPr lang="en-US" sz="1400" b="1" kern="0" dirty="0">
              <a:solidFill>
                <a:srgbClr val="FFFFFF"/>
              </a:solidFill>
              <a:latin typeface="Arial"/>
              <a:cs typeface="Arial"/>
              <a:sym typeface="Arial"/>
            </a:endParaRPr>
          </a:p>
        </p:txBody>
      </p:sp>
      <p:sp>
        <p:nvSpPr>
          <p:cNvPr id="699" name="Rounded Rectangle"/>
          <p:cNvSpPr/>
          <p:nvPr/>
        </p:nvSpPr>
        <p:spPr>
          <a:xfrm>
            <a:off x="6764965" y="1986537"/>
            <a:ext cx="2225391" cy="715924"/>
          </a:xfrm>
          <a:prstGeom prst="roundRect">
            <a:avLst>
              <a:gd name="adj" fmla="val 50000"/>
            </a:avLst>
          </a:prstGeom>
          <a:solidFill>
            <a:schemeClr val="accent1"/>
          </a:solidFill>
          <a:ln w="3175">
            <a:miter lim="400000"/>
          </a:ln>
        </p:spPr>
        <p:txBody>
          <a:bodyPr lIns="0" tIns="0" rIns="0" bIns="0" anchor="ctr"/>
          <a:lstStyle/>
          <a:p>
            <a:pPr algn="ctr" defTabSz="412771" hangingPunct="0">
              <a:defRPr b="1">
                <a:solidFill>
                  <a:srgbClr val="FFFFFF"/>
                </a:solidFill>
              </a:defRPr>
            </a:pPr>
            <a:endParaRPr lang="en-US" sz="1400" b="1" kern="0" dirty="0">
              <a:solidFill>
                <a:srgbClr val="FFFFFF"/>
              </a:solidFill>
              <a:latin typeface="Arial"/>
              <a:cs typeface="Arial"/>
              <a:sym typeface="Arial"/>
            </a:endParaRPr>
          </a:p>
        </p:txBody>
      </p:sp>
      <p:sp>
        <p:nvSpPr>
          <p:cNvPr id="700" name="Rounded Rectangle"/>
          <p:cNvSpPr/>
          <p:nvPr/>
        </p:nvSpPr>
        <p:spPr>
          <a:xfrm>
            <a:off x="7272965" y="2858397"/>
            <a:ext cx="2225391" cy="715924"/>
          </a:xfrm>
          <a:prstGeom prst="roundRect">
            <a:avLst>
              <a:gd name="adj" fmla="val 50000"/>
            </a:avLst>
          </a:prstGeom>
          <a:solidFill>
            <a:schemeClr val="accent1"/>
          </a:solidFill>
          <a:ln w="3175">
            <a:miter lim="400000"/>
          </a:ln>
        </p:spPr>
        <p:txBody>
          <a:bodyPr lIns="0" tIns="0" rIns="0" bIns="0" anchor="ctr"/>
          <a:lstStyle/>
          <a:p>
            <a:pPr algn="ctr" defTabSz="412771" hangingPunct="0">
              <a:defRPr b="1">
                <a:solidFill>
                  <a:srgbClr val="FFFFFF"/>
                </a:solidFill>
              </a:defRPr>
            </a:pPr>
            <a:endParaRPr lang="en-US" sz="1400" b="1" kern="0" dirty="0">
              <a:solidFill>
                <a:srgbClr val="FFFFFF"/>
              </a:solidFill>
              <a:latin typeface="Arial"/>
              <a:cs typeface="Arial"/>
              <a:sym typeface="Arial"/>
            </a:endParaRPr>
          </a:p>
        </p:txBody>
      </p:sp>
      <p:sp>
        <p:nvSpPr>
          <p:cNvPr id="701" name="Rounded Rectangle"/>
          <p:cNvSpPr/>
          <p:nvPr/>
        </p:nvSpPr>
        <p:spPr>
          <a:xfrm>
            <a:off x="7272965" y="3730257"/>
            <a:ext cx="2225391" cy="715924"/>
          </a:xfrm>
          <a:prstGeom prst="roundRect">
            <a:avLst>
              <a:gd name="adj" fmla="val 50000"/>
            </a:avLst>
          </a:prstGeom>
          <a:solidFill>
            <a:schemeClr val="accent1"/>
          </a:solidFill>
          <a:ln w="3175">
            <a:miter lim="400000"/>
          </a:ln>
        </p:spPr>
        <p:txBody>
          <a:bodyPr lIns="0" tIns="0" rIns="0" bIns="0" anchor="ctr"/>
          <a:lstStyle/>
          <a:p>
            <a:pPr algn="ctr" defTabSz="412771" hangingPunct="0">
              <a:defRPr b="1">
                <a:solidFill>
                  <a:srgbClr val="FFFFFF"/>
                </a:solidFill>
              </a:defRPr>
            </a:pPr>
            <a:endParaRPr lang="en-US" sz="1400" b="1" kern="0" dirty="0">
              <a:solidFill>
                <a:srgbClr val="FFFFFF"/>
              </a:solidFill>
              <a:latin typeface="Arial"/>
              <a:cs typeface="Arial"/>
              <a:sym typeface="Arial"/>
            </a:endParaRPr>
          </a:p>
        </p:txBody>
      </p:sp>
      <p:sp>
        <p:nvSpPr>
          <p:cNvPr id="702" name="Rounded Rectangle"/>
          <p:cNvSpPr/>
          <p:nvPr/>
        </p:nvSpPr>
        <p:spPr>
          <a:xfrm>
            <a:off x="6764965" y="4602117"/>
            <a:ext cx="2225391" cy="715924"/>
          </a:xfrm>
          <a:prstGeom prst="roundRect">
            <a:avLst>
              <a:gd name="adj" fmla="val 50000"/>
            </a:avLst>
          </a:prstGeom>
          <a:solidFill>
            <a:schemeClr val="accent1"/>
          </a:solidFill>
          <a:ln w="3175">
            <a:miter lim="400000"/>
          </a:ln>
        </p:spPr>
        <p:txBody>
          <a:bodyPr lIns="0" tIns="0" rIns="0" bIns="0" anchor="ctr"/>
          <a:lstStyle/>
          <a:p>
            <a:pPr algn="ctr" defTabSz="412771" hangingPunct="0">
              <a:defRPr b="1">
                <a:solidFill>
                  <a:srgbClr val="FFFFFF"/>
                </a:solidFill>
              </a:defRPr>
            </a:pPr>
            <a:endParaRPr lang="en-US" sz="1400" b="1" kern="0" dirty="0">
              <a:solidFill>
                <a:srgbClr val="FFFFFF"/>
              </a:solidFill>
              <a:latin typeface="Arial"/>
              <a:cs typeface="Arial"/>
              <a:sym typeface="Arial"/>
            </a:endParaRPr>
          </a:p>
        </p:txBody>
      </p:sp>
      <p:sp>
        <p:nvSpPr>
          <p:cNvPr id="704" name="Triangle 27"/>
          <p:cNvSpPr/>
          <p:nvPr/>
        </p:nvSpPr>
        <p:spPr>
          <a:xfrm>
            <a:off x="6043472" y="2598767"/>
            <a:ext cx="1165994" cy="21070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28"/>
                </a:lnTo>
                <a:lnTo>
                  <a:pt x="31" y="1428"/>
                </a:lnTo>
                <a:cubicBezTo>
                  <a:pt x="9384" y="1428"/>
                  <a:pt x="16967" y="5624"/>
                  <a:pt x="16967" y="10800"/>
                </a:cubicBezTo>
                <a:cubicBezTo>
                  <a:pt x="16967" y="15976"/>
                  <a:pt x="9384" y="20172"/>
                  <a:pt x="31" y="20172"/>
                </a:cubicBezTo>
                <a:lnTo>
                  <a:pt x="0" y="20172"/>
                </a:lnTo>
                <a:lnTo>
                  <a:pt x="0" y="21600"/>
                </a:lnTo>
                <a:lnTo>
                  <a:pt x="31" y="21600"/>
                </a:lnTo>
                <a:cubicBezTo>
                  <a:pt x="10111" y="21600"/>
                  <a:pt x="18407" y="17372"/>
                  <a:pt x="19442" y="11946"/>
                </a:cubicBezTo>
                <a:lnTo>
                  <a:pt x="21600" y="10800"/>
                </a:lnTo>
                <a:lnTo>
                  <a:pt x="19442" y="9654"/>
                </a:lnTo>
                <a:cubicBezTo>
                  <a:pt x="18407" y="4228"/>
                  <a:pt x="10111" y="0"/>
                  <a:pt x="31" y="0"/>
                </a:cubicBezTo>
                <a:lnTo>
                  <a:pt x="0" y="0"/>
                </a:lnTo>
                <a:close/>
              </a:path>
            </a:pathLst>
          </a:custGeom>
          <a:solidFill>
            <a:schemeClr val="accent1"/>
          </a:solidFill>
          <a:ln w="12700">
            <a:miter lim="400000"/>
          </a:ln>
        </p:spPr>
        <p:txBody>
          <a:bodyPr lIns="0" tIns="0" rIns="0" bIns="0" anchor="ctr"/>
          <a:lstStyle/>
          <a:p>
            <a:pPr algn="ctr" defTabSz="457223" hangingPunct="0">
              <a:defRPr sz="1800">
                <a:solidFill>
                  <a:srgbClr val="FFFFFF"/>
                </a:solidFill>
              </a:defRPr>
            </a:pPr>
            <a:endParaRPr lang="en-US" kern="0" dirty="0">
              <a:solidFill>
                <a:srgbClr val="FFFFFF"/>
              </a:solidFill>
              <a:latin typeface="Arial"/>
              <a:cs typeface="Arial"/>
              <a:sym typeface="Arial"/>
            </a:endParaRPr>
          </a:p>
        </p:txBody>
      </p:sp>
      <p:sp>
        <p:nvSpPr>
          <p:cNvPr id="705" name="Triangle 30"/>
          <p:cNvSpPr/>
          <p:nvPr/>
        </p:nvSpPr>
        <p:spPr>
          <a:xfrm>
            <a:off x="4881173" y="2598767"/>
            <a:ext cx="1162300" cy="210704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9635" y="55"/>
                </a:lnTo>
                <a:cubicBezTo>
                  <a:pt x="10448" y="570"/>
                  <a:pt x="3143" y="4589"/>
                  <a:pt x="2171" y="9650"/>
                </a:cubicBezTo>
                <a:lnTo>
                  <a:pt x="0" y="10800"/>
                </a:lnTo>
                <a:lnTo>
                  <a:pt x="2171" y="11950"/>
                </a:lnTo>
                <a:cubicBezTo>
                  <a:pt x="3143" y="17011"/>
                  <a:pt x="10448" y="21030"/>
                  <a:pt x="19635" y="21545"/>
                </a:cubicBezTo>
                <a:lnTo>
                  <a:pt x="21600" y="21600"/>
                </a:lnTo>
                <a:lnTo>
                  <a:pt x="21600" y="20172"/>
                </a:lnTo>
                <a:lnTo>
                  <a:pt x="19897" y="20124"/>
                </a:lnTo>
                <a:cubicBezTo>
                  <a:pt x="11330" y="19644"/>
                  <a:pt x="4642" y="15652"/>
                  <a:pt x="4642" y="10800"/>
                </a:cubicBezTo>
                <a:cubicBezTo>
                  <a:pt x="4642" y="5948"/>
                  <a:pt x="11330" y="1956"/>
                  <a:pt x="19897" y="1476"/>
                </a:cubicBezTo>
                <a:lnTo>
                  <a:pt x="21600" y="1428"/>
                </a:lnTo>
                <a:lnTo>
                  <a:pt x="21600" y="0"/>
                </a:lnTo>
                <a:close/>
              </a:path>
            </a:pathLst>
          </a:custGeom>
          <a:solidFill>
            <a:srgbClr val="031A4B"/>
          </a:solidFill>
          <a:ln w="12700">
            <a:miter lim="400000"/>
          </a:ln>
        </p:spPr>
        <p:txBody>
          <a:bodyPr lIns="0" tIns="0" rIns="0" bIns="0" anchor="ctr"/>
          <a:lstStyle/>
          <a:p>
            <a:pPr algn="ctr" defTabSz="457223" hangingPunct="0">
              <a:defRPr sz="1800">
                <a:solidFill>
                  <a:srgbClr val="FFFFFF"/>
                </a:solidFill>
              </a:defRPr>
            </a:pPr>
            <a:endParaRPr lang="en-US" kern="0" dirty="0">
              <a:solidFill>
                <a:srgbClr val="FFFFFF"/>
              </a:solidFill>
              <a:latin typeface="Arial"/>
              <a:cs typeface="Arial"/>
              <a:sym typeface="Arial"/>
            </a:endParaRPr>
          </a:p>
        </p:txBody>
      </p:sp>
      <p:sp>
        <p:nvSpPr>
          <p:cNvPr id="712" name="Data Driven Insights…"/>
          <p:cNvSpPr txBox="1"/>
          <p:nvPr/>
        </p:nvSpPr>
        <p:spPr>
          <a:xfrm>
            <a:off x="6776584" y="2114555"/>
            <a:ext cx="2202151" cy="5068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412771" hangingPunct="0">
              <a:lnSpc>
                <a:spcPct val="110000"/>
              </a:lnSpc>
              <a:defRPr b="1">
                <a:solidFill>
                  <a:srgbClr val="FFFFFF"/>
                </a:solidFill>
              </a:defRPr>
            </a:pPr>
            <a:r>
              <a:rPr lang="en-US" sz="1400" b="1" kern="0" dirty="0">
                <a:solidFill>
                  <a:srgbClr val="FFFFFF"/>
                </a:solidFill>
                <a:latin typeface="Arial"/>
                <a:cs typeface="Arial"/>
                <a:sym typeface="Arial"/>
              </a:rPr>
              <a:t>National / Regional Sales Strategy</a:t>
            </a:r>
          </a:p>
        </p:txBody>
      </p:sp>
      <p:sp>
        <p:nvSpPr>
          <p:cNvPr id="713" name="Investment…"/>
          <p:cNvSpPr txBox="1"/>
          <p:nvPr/>
        </p:nvSpPr>
        <p:spPr>
          <a:xfrm>
            <a:off x="7272965" y="2869107"/>
            <a:ext cx="2194777" cy="74385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412771">
              <a:lnSpc>
                <a:spcPct val="110000"/>
              </a:lnSpc>
              <a:defRPr b="1">
                <a:solidFill>
                  <a:srgbClr val="FFFFFF"/>
                </a:solidFill>
              </a:defRPr>
            </a:pPr>
            <a:r>
              <a:rPr lang="en-US" sz="1400" b="1" kern="0" dirty="0">
                <a:solidFill>
                  <a:srgbClr val="FFFFFF"/>
                </a:solidFill>
                <a:latin typeface="Arial"/>
                <a:cs typeface="Arial"/>
                <a:sym typeface="Arial"/>
              </a:rPr>
              <a:t>Consumer Research, Market Share, Product Trends</a:t>
            </a:r>
            <a:endParaRPr lang="en-US" dirty="0">
              <a:latin typeface="Lato" panose="020F0502020204030203" pitchFamily="34" charset="0"/>
              <a:cs typeface="Arial"/>
            </a:endParaRPr>
          </a:p>
        </p:txBody>
      </p:sp>
      <p:sp>
        <p:nvSpPr>
          <p:cNvPr id="714" name="Deep Commerce…"/>
          <p:cNvSpPr txBox="1"/>
          <p:nvPr/>
        </p:nvSpPr>
        <p:spPr>
          <a:xfrm>
            <a:off x="7272965" y="3709818"/>
            <a:ext cx="2194777" cy="74385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412771" hangingPunct="0">
              <a:lnSpc>
                <a:spcPct val="110000"/>
              </a:lnSpc>
              <a:defRPr b="1">
                <a:solidFill>
                  <a:srgbClr val="FFFFFF"/>
                </a:solidFill>
              </a:defRPr>
            </a:pPr>
            <a:r>
              <a:rPr lang="en-US" sz="1400" b="1" kern="0" dirty="0">
                <a:solidFill>
                  <a:srgbClr val="FFFFFF"/>
                </a:solidFill>
                <a:latin typeface="Arial"/>
                <a:cs typeface="Arial"/>
                <a:sym typeface="Arial"/>
              </a:rPr>
              <a:t>Promotional Planning, Marketing / Brand / Retail Media Investment</a:t>
            </a:r>
          </a:p>
        </p:txBody>
      </p:sp>
      <p:sp>
        <p:nvSpPr>
          <p:cNvPr id="715" name="Relentless…"/>
          <p:cNvSpPr txBox="1"/>
          <p:nvPr/>
        </p:nvSpPr>
        <p:spPr>
          <a:xfrm>
            <a:off x="6874047" y="4694594"/>
            <a:ext cx="1923583" cy="5068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412771" hangingPunct="0">
              <a:lnSpc>
                <a:spcPct val="110000"/>
              </a:lnSpc>
              <a:defRPr b="1">
                <a:solidFill>
                  <a:srgbClr val="FFFFFF"/>
                </a:solidFill>
              </a:defRPr>
            </a:pPr>
            <a:r>
              <a:rPr lang="en-US" sz="1400" b="1" kern="0" dirty="0">
                <a:solidFill>
                  <a:srgbClr val="FFFFFF"/>
                </a:solidFill>
                <a:latin typeface="Arial"/>
                <a:cs typeface="Arial"/>
                <a:sym typeface="Arial"/>
              </a:rPr>
              <a:t>Supply Chain, Delivery, Logistics</a:t>
            </a:r>
          </a:p>
        </p:txBody>
      </p:sp>
      <p:sp>
        <p:nvSpPr>
          <p:cNvPr id="716" name="Dynamic &amp;…"/>
          <p:cNvSpPr txBox="1"/>
          <p:nvPr/>
        </p:nvSpPr>
        <p:spPr>
          <a:xfrm>
            <a:off x="3227228" y="1984315"/>
            <a:ext cx="1985152" cy="74385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412771" hangingPunct="0">
              <a:lnSpc>
                <a:spcPct val="110000"/>
              </a:lnSpc>
              <a:defRPr b="1">
                <a:solidFill>
                  <a:srgbClr val="FFFFFF"/>
                </a:solidFill>
              </a:defRPr>
            </a:pPr>
            <a:r>
              <a:rPr lang="en-US" sz="1400" b="1" kern="0" dirty="0">
                <a:solidFill>
                  <a:srgbClr val="FFFFFF"/>
                </a:solidFill>
                <a:latin typeface="Arial"/>
                <a:cs typeface="Arial"/>
                <a:sym typeface="Arial"/>
              </a:rPr>
              <a:t>Category Data / Planning: Consumer, Market, Financial</a:t>
            </a:r>
          </a:p>
        </p:txBody>
      </p:sp>
      <p:sp>
        <p:nvSpPr>
          <p:cNvPr id="717" name="Integrated…"/>
          <p:cNvSpPr txBox="1"/>
          <p:nvPr/>
        </p:nvSpPr>
        <p:spPr>
          <a:xfrm>
            <a:off x="2709870" y="2949554"/>
            <a:ext cx="1992086" cy="5068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412771" hangingPunct="0">
              <a:lnSpc>
                <a:spcPct val="110000"/>
              </a:lnSpc>
              <a:defRPr b="1">
                <a:solidFill>
                  <a:srgbClr val="FFFFFF"/>
                </a:solidFill>
              </a:defRPr>
            </a:pPr>
            <a:r>
              <a:rPr lang="en-US" sz="1400" b="1" kern="0" dirty="0">
                <a:solidFill>
                  <a:srgbClr val="FFFFFF"/>
                </a:solidFill>
                <a:latin typeface="Arial"/>
                <a:cs typeface="Arial"/>
              </a:rPr>
              <a:t>In-store &amp; Online Merchandising; POGS</a:t>
            </a:r>
          </a:p>
        </p:txBody>
      </p:sp>
      <p:sp>
        <p:nvSpPr>
          <p:cNvPr id="718" name="Premium…"/>
          <p:cNvSpPr txBox="1"/>
          <p:nvPr/>
        </p:nvSpPr>
        <p:spPr>
          <a:xfrm>
            <a:off x="2709869" y="3833101"/>
            <a:ext cx="1992087" cy="5068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412771" hangingPunct="0">
              <a:lnSpc>
                <a:spcPct val="110000"/>
              </a:lnSpc>
              <a:defRPr b="1">
                <a:solidFill>
                  <a:srgbClr val="FFFFFF"/>
                </a:solidFill>
              </a:defRPr>
            </a:pPr>
            <a:r>
              <a:rPr lang="en-US" sz="1400" b="1" kern="0" dirty="0">
                <a:solidFill>
                  <a:srgbClr val="FFFFFF"/>
                </a:solidFill>
                <a:latin typeface="Arial"/>
                <a:cs typeface="Arial"/>
              </a:rPr>
              <a:t>Marketing / Advertising Support</a:t>
            </a:r>
          </a:p>
        </p:txBody>
      </p:sp>
      <p:sp>
        <p:nvSpPr>
          <p:cNvPr id="719" name="High Growth…"/>
          <p:cNvSpPr txBox="1"/>
          <p:nvPr/>
        </p:nvSpPr>
        <p:spPr>
          <a:xfrm>
            <a:off x="3118132" y="4732573"/>
            <a:ext cx="2124523" cy="50687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lgn="ctr" defTabSz="412771">
              <a:lnSpc>
                <a:spcPct val="110000"/>
              </a:lnSpc>
              <a:defRPr b="1">
                <a:solidFill>
                  <a:srgbClr val="FFFFFF"/>
                </a:solidFill>
              </a:defRPr>
            </a:pPr>
            <a:r>
              <a:rPr lang="en-US" sz="1400" b="1" kern="0" dirty="0">
                <a:solidFill>
                  <a:srgbClr val="FFFFFF"/>
                </a:solidFill>
                <a:latin typeface="Arial"/>
                <a:cs typeface="Arial"/>
              </a:rPr>
              <a:t>Media Strategy / Planning</a:t>
            </a:r>
          </a:p>
        </p:txBody>
      </p:sp>
      <p:sp>
        <p:nvSpPr>
          <p:cNvPr id="3" name="TextBox 2">
            <a:extLst>
              <a:ext uri="{FF2B5EF4-FFF2-40B4-BE49-F238E27FC236}">
                <a16:creationId xmlns:a16="http://schemas.microsoft.com/office/drawing/2014/main" id="{0ACF1030-CDE4-5654-0A2A-89318E1AEA61}"/>
              </a:ext>
            </a:extLst>
          </p:cNvPr>
          <p:cNvSpPr txBox="1"/>
          <p:nvPr/>
        </p:nvSpPr>
        <p:spPr>
          <a:xfrm>
            <a:off x="9599716" y="3289192"/>
            <a:ext cx="1768689" cy="427681"/>
          </a:xfrm>
          <a:prstGeom prst="rect">
            <a:avLst/>
          </a:prstGeom>
          <a:noFill/>
          <a:effectLst>
            <a:innerShdw blurRad="63500" dist="50800" dir="13500000">
              <a:prstClr val="black">
                <a:alpha val="50000"/>
              </a:prstClr>
            </a:innerShdw>
          </a:effectLst>
        </p:spPr>
        <p:txBody>
          <a:bodyPr wrap="square" rtlCol="0">
            <a:spAutoFit/>
          </a:bodyPr>
          <a:lstStyle/>
          <a:p>
            <a:pPr algn="ctr" defTabSz="412771" hangingPunct="0">
              <a:lnSpc>
                <a:spcPct val="120000"/>
              </a:lnSpc>
              <a:defRPr/>
            </a:pPr>
            <a:r>
              <a:rPr lang="en-US" sz="2000" b="1" kern="0" dirty="0">
                <a:solidFill>
                  <a:schemeClr val="bg2"/>
                </a:solidFill>
                <a:latin typeface="Arial"/>
                <a:ea typeface="Roboto" panose="02000000000000000000" pitchFamily="2" charset="0"/>
                <a:cs typeface="Arial"/>
                <a:sym typeface="Arial"/>
              </a:rPr>
              <a:t>Brand</a:t>
            </a:r>
          </a:p>
        </p:txBody>
      </p:sp>
      <p:sp>
        <p:nvSpPr>
          <p:cNvPr id="4" name="TextBox 3">
            <a:extLst>
              <a:ext uri="{FF2B5EF4-FFF2-40B4-BE49-F238E27FC236}">
                <a16:creationId xmlns:a16="http://schemas.microsoft.com/office/drawing/2014/main" id="{FEFE889F-4E2D-B577-2455-99982EFC4769}"/>
              </a:ext>
            </a:extLst>
          </p:cNvPr>
          <p:cNvSpPr txBox="1"/>
          <p:nvPr/>
        </p:nvSpPr>
        <p:spPr>
          <a:xfrm>
            <a:off x="458379" y="3310245"/>
            <a:ext cx="2027276" cy="427681"/>
          </a:xfrm>
          <a:prstGeom prst="rect">
            <a:avLst/>
          </a:prstGeom>
          <a:noFill/>
          <a:effectLst>
            <a:innerShdw blurRad="63500" dist="50800" dir="13500000">
              <a:prstClr val="black">
                <a:alpha val="50000"/>
              </a:prstClr>
            </a:innerShdw>
          </a:effectLst>
        </p:spPr>
        <p:txBody>
          <a:bodyPr wrap="square" rtlCol="0">
            <a:spAutoFit/>
          </a:bodyPr>
          <a:lstStyle/>
          <a:p>
            <a:pPr algn="ctr" defTabSz="412771" hangingPunct="0">
              <a:lnSpc>
                <a:spcPct val="120000"/>
              </a:lnSpc>
              <a:defRPr/>
            </a:pPr>
            <a:r>
              <a:rPr lang="en-US" sz="2000" b="1" kern="0" dirty="0">
                <a:solidFill>
                  <a:srgbClr val="000000"/>
                </a:solidFill>
                <a:latin typeface="Arial"/>
                <a:ea typeface="Roboto" panose="02000000000000000000" pitchFamily="2" charset="0"/>
                <a:cs typeface="Arial"/>
                <a:sym typeface="Arial"/>
              </a:rPr>
              <a:t>Retailer</a:t>
            </a:r>
          </a:p>
        </p:txBody>
      </p:sp>
      <p:sp>
        <p:nvSpPr>
          <p:cNvPr id="5" name="Title 4">
            <a:extLst>
              <a:ext uri="{FF2B5EF4-FFF2-40B4-BE49-F238E27FC236}">
                <a16:creationId xmlns:a16="http://schemas.microsoft.com/office/drawing/2014/main" id="{F728A85E-ED37-1D67-6AF2-1B4C462B7C19}"/>
              </a:ext>
            </a:extLst>
          </p:cNvPr>
          <p:cNvSpPr>
            <a:spLocks noGrp="1"/>
          </p:cNvSpPr>
          <p:nvPr>
            <p:ph type="title"/>
          </p:nvPr>
        </p:nvSpPr>
        <p:spPr>
          <a:xfrm>
            <a:off x="332977" y="303328"/>
            <a:ext cx="10396936" cy="494494"/>
          </a:xfrm>
          <a:ln w="12700">
            <a:miter lim="400000"/>
          </a:ln>
        </p:spPr>
        <p:txBody>
          <a:bodyPr wrap="square" lIns="25400" tIns="25400" rIns="25400" bIns="25400" anchor="t">
            <a:spAutoFit/>
          </a:bodyPr>
          <a:lstStyle/>
          <a:p>
            <a:r>
              <a:rPr lang="en-US" sz="3200" dirty="0">
                <a:solidFill>
                  <a:srgbClr val="FFFFFF"/>
                </a:solidFill>
                <a:latin typeface="Lato Bold"/>
                <a:cs typeface="Arial"/>
              </a:rPr>
              <a:t>Deep Dive on JBP: What are key the components?</a:t>
            </a:r>
          </a:p>
        </p:txBody>
      </p:sp>
      <p:sp>
        <p:nvSpPr>
          <p:cNvPr id="8" name="TextBox 7">
            <a:extLst>
              <a:ext uri="{FF2B5EF4-FFF2-40B4-BE49-F238E27FC236}">
                <a16:creationId xmlns:a16="http://schemas.microsoft.com/office/drawing/2014/main" id="{AD37ED49-EC0F-41BA-987B-AE1D256DF54E}"/>
              </a:ext>
            </a:extLst>
          </p:cNvPr>
          <p:cNvSpPr txBox="1"/>
          <p:nvPr/>
        </p:nvSpPr>
        <p:spPr>
          <a:xfrm>
            <a:off x="5394519" y="3202989"/>
            <a:ext cx="1311616" cy="923330"/>
          </a:xfrm>
          <a:prstGeom prst="rect">
            <a:avLst/>
          </a:prstGeom>
          <a:noFill/>
        </p:spPr>
        <p:txBody>
          <a:bodyPr wrap="square" rtlCol="0">
            <a:spAutoFit/>
          </a:bodyPr>
          <a:lstStyle/>
          <a:p>
            <a:pPr algn="ctr"/>
            <a:r>
              <a:rPr lang="en-US" dirty="0">
                <a:solidFill>
                  <a:schemeClr val="accent1"/>
                </a:solidFill>
                <a:latin typeface="Lato" panose="020F0502020204030203" pitchFamily="34" charset="0"/>
              </a:rPr>
              <a:t>Joint Business Plan</a:t>
            </a:r>
          </a:p>
        </p:txBody>
      </p:sp>
      <p:sp>
        <p:nvSpPr>
          <p:cNvPr id="9" name="TextBox 8">
            <a:extLst>
              <a:ext uri="{FF2B5EF4-FFF2-40B4-BE49-F238E27FC236}">
                <a16:creationId xmlns:a16="http://schemas.microsoft.com/office/drawing/2014/main" id="{15E7CB5F-0545-3ECF-3AE3-7565D84CF365}"/>
              </a:ext>
            </a:extLst>
          </p:cNvPr>
          <p:cNvSpPr txBox="1"/>
          <p:nvPr/>
        </p:nvSpPr>
        <p:spPr>
          <a:xfrm>
            <a:off x="5387405" y="1904518"/>
            <a:ext cx="1311616" cy="646331"/>
          </a:xfrm>
          <a:prstGeom prst="rect">
            <a:avLst/>
          </a:prstGeom>
          <a:noFill/>
        </p:spPr>
        <p:txBody>
          <a:bodyPr wrap="square" rtlCol="0">
            <a:spAutoFit/>
          </a:bodyPr>
          <a:lstStyle/>
          <a:p>
            <a:pPr algn="ctr"/>
            <a:r>
              <a:rPr lang="en-US" dirty="0">
                <a:latin typeface="Lato" panose="020F0502020204030203" pitchFamily="34" charset="0"/>
              </a:rPr>
              <a:t>Shared Objectives</a:t>
            </a:r>
          </a:p>
        </p:txBody>
      </p:sp>
      <p:sp>
        <p:nvSpPr>
          <p:cNvPr id="10" name="TextBox 9">
            <a:extLst>
              <a:ext uri="{FF2B5EF4-FFF2-40B4-BE49-F238E27FC236}">
                <a16:creationId xmlns:a16="http://schemas.microsoft.com/office/drawing/2014/main" id="{E7CAC2BD-7ECC-05D2-0FFD-BC53512D6F24}"/>
              </a:ext>
            </a:extLst>
          </p:cNvPr>
          <p:cNvSpPr txBox="1"/>
          <p:nvPr/>
        </p:nvSpPr>
        <p:spPr>
          <a:xfrm>
            <a:off x="5440192" y="4761075"/>
            <a:ext cx="1311616" cy="646331"/>
          </a:xfrm>
          <a:prstGeom prst="rect">
            <a:avLst/>
          </a:prstGeom>
          <a:noFill/>
        </p:spPr>
        <p:txBody>
          <a:bodyPr wrap="square" rtlCol="0">
            <a:spAutoFit/>
          </a:bodyPr>
          <a:lstStyle/>
          <a:p>
            <a:pPr algn="ctr"/>
            <a:r>
              <a:rPr lang="en-US" dirty="0">
                <a:latin typeface="Lato" panose="020F0502020204030203" pitchFamily="34" charset="0"/>
              </a:rPr>
              <a:t>Shared Outcomes</a:t>
            </a:r>
          </a:p>
        </p:txBody>
      </p:sp>
      <p:sp>
        <p:nvSpPr>
          <p:cNvPr id="12" name="Marcador de número de diapositiva 5">
            <a:extLst>
              <a:ext uri="{FF2B5EF4-FFF2-40B4-BE49-F238E27FC236}">
                <a16:creationId xmlns:a16="http://schemas.microsoft.com/office/drawing/2014/main" id="{4BC83E7A-DC1D-7043-774B-518819A5D750}"/>
              </a:ext>
            </a:extLst>
          </p:cNvPr>
          <p:cNvSpPr txBox="1">
            <a:spLocks/>
          </p:cNvSpPr>
          <p:nvPr/>
        </p:nvSpPr>
        <p:spPr>
          <a:xfrm>
            <a:off x="11520399" y="6186965"/>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28083965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Rounded Rectangle"/>
          <p:cNvSpPr/>
          <p:nvPr/>
        </p:nvSpPr>
        <p:spPr>
          <a:xfrm>
            <a:off x="9636480" y="2273237"/>
            <a:ext cx="2112418" cy="3506049"/>
          </a:xfrm>
          <a:prstGeom prst="roundRect">
            <a:avLst>
              <a:gd name="adj" fmla="val 5096"/>
            </a:avLst>
          </a:prstGeom>
          <a:gradFill>
            <a:gsLst>
              <a:gs pos="0">
                <a:srgbClr val="F7F7FA"/>
              </a:gs>
              <a:gs pos="100000">
                <a:srgbClr val="EEEEF3"/>
              </a:gs>
            </a:gsLst>
            <a:lin ang="16200000"/>
          </a:gradFill>
          <a:ln w="12700">
            <a:solidFill>
              <a:srgbClr val="FFFFFF"/>
            </a:solidFill>
            <a:miter lim="400000"/>
          </a:ln>
          <a:effectLst>
            <a:outerShdw blurRad="38100" dist="25400" dir="5400000" rotWithShape="0">
              <a:srgbClr val="000000">
                <a:alpha val="30000"/>
              </a:srgbClr>
            </a:outerShdw>
          </a:effectLst>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333333"/>
              </a:solidFill>
              <a:effectLst/>
              <a:uLnTx/>
              <a:uFillTx/>
              <a:latin typeface="Lato Regular"/>
              <a:sym typeface="Lato Regular"/>
            </a:endParaRPr>
          </a:p>
        </p:txBody>
      </p:sp>
      <p:pic>
        <p:nvPicPr>
          <p:cNvPr id="39" name="Imagen 38">
            <a:extLst>
              <a:ext uri="{FF2B5EF4-FFF2-40B4-BE49-F238E27FC236}">
                <a16:creationId xmlns:a16="http://schemas.microsoft.com/office/drawing/2014/main" id="{793FC7E4-6B51-CB2A-277D-4BAF5EA5FB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8718" y="1665430"/>
            <a:ext cx="2170481" cy="1614285"/>
          </a:xfrm>
          <a:prstGeom prst="round2SameRect">
            <a:avLst/>
          </a:prstGeom>
        </p:spPr>
      </p:pic>
      <p:sp>
        <p:nvSpPr>
          <p:cNvPr id="456" name="Rounded Rectangle"/>
          <p:cNvSpPr/>
          <p:nvPr/>
        </p:nvSpPr>
        <p:spPr>
          <a:xfrm>
            <a:off x="7401635" y="2273237"/>
            <a:ext cx="2032867" cy="3506049"/>
          </a:xfrm>
          <a:prstGeom prst="roundRect">
            <a:avLst>
              <a:gd name="adj" fmla="val 5096"/>
            </a:avLst>
          </a:prstGeom>
          <a:gradFill>
            <a:gsLst>
              <a:gs pos="0">
                <a:srgbClr val="F7F7FA"/>
              </a:gs>
              <a:gs pos="100000">
                <a:srgbClr val="EEEEF3"/>
              </a:gs>
            </a:gsLst>
            <a:lin ang="16200000"/>
          </a:gradFill>
          <a:ln w="12700">
            <a:solidFill>
              <a:srgbClr val="FFFFFF"/>
            </a:solidFill>
            <a:miter lim="400000"/>
          </a:ln>
          <a:effectLst>
            <a:outerShdw blurRad="38100" dist="25400" dir="5400000" rotWithShape="0">
              <a:srgbClr val="000000">
                <a:alpha val="30000"/>
              </a:srgbClr>
            </a:outerShdw>
          </a:effectLst>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333333"/>
              </a:solidFill>
              <a:effectLst/>
              <a:uLnTx/>
              <a:uFillTx/>
              <a:latin typeface="Lato Regular"/>
              <a:sym typeface="Lato Regular"/>
            </a:endParaRPr>
          </a:p>
        </p:txBody>
      </p:sp>
      <p:pic>
        <p:nvPicPr>
          <p:cNvPr id="37" name="Imagen 36">
            <a:extLst>
              <a:ext uri="{FF2B5EF4-FFF2-40B4-BE49-F238E27FC236}">
                <a16:creationId xmlns:a16="http://schemas.microsoft.com/office/drawing/2014/main" id="{D3379CAF-3A67-AA53-C30D-4C6B0EAD04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91416" y="1650782"/>
            <a:ext cx="2136322" cy="1584311"/>
          </a:xfrm>
          <a:prstGeom prst="round2SameRect">
            <a:avLst/>
          </a:prstGeom>
        </p:spPr>
      </p:pic>
      <p:sp>
        <p:nvSpPr>
          <p:cNvPr id="452" name="Rounded Rectangle"/>
          <p:cNvSpPr/>
          <p:nvPr/>
        </p:nvSpPr>
        <p:spPr>
          <a:xfrm>
            <a:off x="5166790" y="2108361"/>
            <a:ext cx="2112418" cy="3670926"/>
          </a:xfrm>
          <a:prstGeom prst="roundRect">
            <a:avLst>
              <a:gd name="adj" fmla="val 5096"/>
            </a:avLst>
          </a:prstGeom>
          <a:gradFill>
            <a:gsLst>
              <a:gs pos="0">
                <a:srgbClr val="F7F7FA"/>
              </a:gs>
              <a:gs pos="100000">
                <a:srgbClr val="EEEEF3"/>
              </a:gs>
            </a:gsLst>
            <a:lin ang="16200000"/>
          </a:gradFill>
          <a:ln w="12700">
            <a:solidFill>
              <a:srgbClr val="FFFFFF"/>
            </a:solidFill>
            <a:miter lim="400000"/>
          </a:ln>
          <a:effectLst>
            <a:outerShdw blurRad="38100" dist="25400" dir="5400000" rotWithShape="0">
              <a:srgbClr val="000000">
                <a:alpha val="30000"/>
              </a:srgbClr>
            </a:outerShdw>
          </a:effectLst>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333333"/>
              </a:solidFill>
              <a:effectLst/>
              <a:uLnTx/>
              <a:uFillTx/>
              <a:latin typeface="Lato Regular"/>
              <a:sym typeface="Lato Regular"/>
            </a:endParaRPr>
          </a:p>
        </p:txBody>
      </p:sp>
      <p:pic>
        <p:nvPicPr>
          <p:cNvPr id="35" name="Imagen 34">
            <a:extLst>
              <a:ext uri="{FF2B5EF4-FFF2-40B4-BE49-F238E27FC236}">
                <a16:creationId xmlns:a16="http://schemas.microsoft.com/office/drawing/2014/main" id="{CC636E55-569E-0B49-1212-C963D57CA1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9021" y="1650782"/>
            <a:ext cx="2147949" cy="1584312"/>
          </a:xfrm>
          <a:prstGeom prst="round2SameRect">
            <a:avLst/>
          </a:prstGeom>
        </p:spPr>
      </p:pic>
      <p:sp>
        <p:nvSpPr>
          <p:cNvPr id="448" name="Rounded Rectangle"/>
          <p:cNvSpPr/>
          <p:nvPr/>
        </p:nvSpPr>
        <p:spPr>
          <a:xfrm>
            <a:off x="2931947" y="1788701"/>
            <a:ext cx="2112417" cy="3990586"/>
          </a:xfrm>
          <a:prstGeom prst="roundRect">
            <a:avLst>
              <a:gd name="adj" fmla="val 5096"/>
            </a:avLst>
          </a:prstGeom>
          <a:gradFill>
            <a:gsLst>
              <a:gs pos="0">
                <a:srgbClr val="F7F7FA"/>
              </a:gs>
              <a:gs pos="100000">
                <a:srgbClr val="EEEEF3"/>
              </a:gs>
            </a:gsLst>
            <a:lin ang="16200000"/>
          </a:gradFill>
          <a:ln w="12700">
            <a:solidFill>
              <a:srgbClr val="FFFFFF"/>
            </a:solidFill>
            <a:miter lim="400000"/>
          </a:ln>
          <a:effectLst>
            <a:outerShdw blurRad="38100" dist="25400" dir="5400000" rotWithShape="0">
              <a:srgbClr val="000000">
                <a:alpha val="30000"/>
              </a:srgbClr>
            </a:outerShdw>
          </a:effectLst>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333333"/>
              </a:solidFill>
              <a:effectLst/>
              <a:uLnTx/>
              <a:uFillTx/>
              <a:latin typeface="Lato Regular"/>
              <a:sym typeface="Lato Regular"/>
            </a:endParaRPr>
          </a:p>
        </p:txBody>
      </p:sp>
      <p:pic>
        <p:nvPicPr>
          <p:cNvPr id="33" name="Imagen 32">
            <a:extLst>
              <a:ext uri="{FF2B5EF4-FFF2-40B4-BE49-F238E27FC236}">
                <a16:creationId xmlns:a16="http://schemas.microsoft.com/office/drawing/2014/main" id="{2A7D7E1F-5C84-90E5-1403-65189608D4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0618" y="1650782"/>
            <a:ext cx="2142144" cy="1584313"/>
          </a:xfrm>
          <a:prstGeom prst="round2SameRect">
            <a:avLst/>
          </a:prstGeom>
        </p:spPr>
      </p:pic>
      <p:sp>
        <p:nvSpPr>
          <p:cNvPr id="443" name="Rounded Rectangle"/>
          <p:cNvSpPr/>
          <p:nvPr/>
        </p:nvSpPr>
        <p:spPr>
          <a:xfrm>
            <a:off x="697102" y="1869486"/>
            <a:ext cx="2112418" cy="3909800"/>
          </a:xfrm>
          <a:prstGeom prst="roundRect">
            <a:avLst>
              <a:gd name="adj" fmla="val 5096"/>
            </a:avLst>
          </a:prstGeom>
          <a:gradFill>
            <a:gsLst>
              <a:gs pos="0">
                <a:srgbClr val="F7F7FA"/>
              </a:gs>
              <a:gs pos="100000">
                <a:srgbClr val="EEEEF3"/>
              </a:gs>
            </a:gsLst>
            <a:lin ang="16200000"/>
          </a:gradFill>
          <a:ln w="12700">
            <a:solidFill>
              <a:srgbClr val="FFFFFF"/>
            </a:solidFill>
            <a:miter lim="400000"/>
          </a:ln>
          <a:effectLst>
            <a:outerShdw blurRad="38100" dist="25400" dir="5400000" rotWithShape="0">
              <a:srgbClr val="000000">
                <a:alpha val="30000"/>
              </a:srgbClr>
            </a:outerShdw>
          </a:effectLst>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dirty="0">
              <a:ln>
                <a:noFill/>
              </a:ln>
              <a:solidFill>
                <a:srgbClr val="333333"/>
              </a:solidFill>
              <a:effectLst/>
              <a:uLnTx/>
              <a:uFillTx/>
              <a:latin typeface="Lato Regular"/>
              <a:sym typeface="Lato Regular"/>
            </a:endParaRPr>
          </a:p>
        </p:txBody>
      </p:sp>
      <p:pic>
        <p:nvPicPr>
          <p:cNvPr id="29" name="Imagen 28">
            <a:extLst>
              <a:ext uri="{FF2B5EF4-FFF2-40B4-BE49-F238E27FC236}">
                <a16:creationId xmlns:a16="http://schemas.microsoft.com/office/drawing/2014/main" id="{AF4624F7-215F-6D88-428B-EE6311583F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5782" y="1709046"/>
            <a:ext cx="2150913" cy="1506261"/>
          </a:xfrm>
          <a:prstGeom prst="round2SameRect">
            <a:avLst/>
          </a:prstGeom>
        </p:spPr>
      </p:pic>
      <p:sp>
        <p:nvSpPr>
          <p:cNvPr id="442" name="Key Principles to get right"/>
          <p:cNvSpPr txBox="1"/>
          <p:nvPr/>
        </p:nvSpPr>
        <p:spPr>
          <a:xfrm>
            <a:off x="196967" y="181349"/>
            <a:ext cx="11592232" cy="5437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t">
            <a:spAutoFit/>
          </a:bodyPr>
          <a:lstStyle>
            <a:lvl1pPr defTabSz="914400">
              <a:defRPr sz="3200">
                <a:solidFill>
                  <a:srgbClr val="F26722"/>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dirty="0">
                <a:solidFill>
                  <a:schemeClr val="tx1"/>
                </a:solidFill>
                <a:latin typeface="Lato Black" panose="020F0A02020204030203" pitchFamily="34" charset="0"/>
                <a:sym typeface="Lato Regular"/>
              </a:rPr>
              <a:t>How to get the most out of a JBP process for brands &amp; retailers</a:t>
            </a:r>
            <a:endParaRPr dirty="0">
              <a:solidFill>
                <a:schemeClr val="tx1"/>
              </a:solidFill>
              <a:latin typeface="Lato Black" panose="020F0A02020204030203" pitchFamily="34" charset="0"/>
              <a:sym typeface="Lato Regular"/>
            </a:endParaRPr>
          </a:p>
        </p:txBody>
      </p:sp>
      <p:sp>
        <p:nvSpPr>
          <p:cNvPr id="444" name="Commercially Viable"/>
          <p:cNvSpPr txBox="1"/>
          <p:nvPr/>
        </p:nvSpPr>
        <p:spPr>
          <a:xfrm>
            <a:off x="803050" y="3464130"/>
            <a:ext cx="1934618" cy="78996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ctr" defTabSz="457200">
              <a:defRPr sz="1600">
                <a:solidFill>
                  <a:srgbClr val="F26722"/>
                </a:solidFill>
                <a:latin typeface="Lato Bold"/>
                <a:ea typeface="Lato Bold"/>
                <a:cs typeface="Lato Bold"/>
                <a:sym typeface="Lato Bol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E0000"/>
                </a:solidFill>
                <a:effectLst/>
                <a:uLnTx/>
                <a:uFillTx/>
                <a:latin typeface="Lato Bold"/>
                <a:sym typeface="Lato Bold"/>
              </a:rPr>
              <a:t>Resetting the Brand &amp; Retailer Relationship status</a:t>
            </a:r>
            <a:endParaRPr kumimoji="0" sz="1600" b="0" i="0" u="none" strike="noStrike" kern="0" cap="none" spc="0" normalizeH="0" baseline="0" noProof="0" dirty="0">
              <a:ln>
                <a:noFill/>
              </a:ln>
              <a:solidFill>
                <a:srgbClr val="0E0000"/>
              </a:solidFill>
              <a:effectLst/>
              <a:uLnTx/>
              <a:uFillTx/>
              <a:latin typeface="Lato Bold"/>
              <a:sym typeface="Lato Bold"/>
            </a:endParaRPr>
          </a:p>
        </p:txBody>
      </p:sp>
      <p:sp>
        <p:nvSpPr>
          <p:cNvPr id="445" name="Which options offer the best revenue returns"/>
          <p:cNvSpPr txBox="1"/>
          <p:nvPr/>
        </p:nvSpPr>
        <p:spPr>
          <a:xfrm>
            <a:off x="762749" y="4258550"/>
            <a:ext cx="1934618" cy="134395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457200">
              <a:lnSpc>
                <a:spcPct val="110000"/>
              </a:lnSpc>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333333"/>
                </a:solidFill>
                <a:effectLst/>
                <a:uLnTx/>
                <a:uFillTx/>
                <a:latin typeface="Lato Regular"/>
                <a:sym typeface="Lato Regular"/>
              </a:rPr>
              <a:t>The landscape has changed – brands our now selling and buying from retailers so the power dynamics have shifted</a:t>
            </a:r>
            <a:endParaRPr kumimoji="0" sz="1400" b="0" i="0" u="none" strike="noStrike" kern="0" cap="none" spc="0" normalizeH="0" baseline="0" noProof="0" dirty="0">
              <a:ln>
                <a:noFill/>
              </a:ln>
              <a:solidFill>
                <a:srgbClr val="333333"/>
              </a:solidFill>
              <a:effectLst/>
              <a:uLnTx/>
              <a:uFillTx/>
              <a:latin typeface="Lato Regular"/>
              <a:sym typeface="Lato Regular"/>
            </a:endParaRPr>
          </a:p>
        </p:txBody>
      </p:sp>
      <p:sp>
        <p:nvSpPr>
          <p:cNvPr id="449" name="Commercially Viable"/>
          <p:cNvSpPr txBox="1"/>
          <p:nvPr/>
        </p:nvSpPr>
        <p:spPr>
          <a:xfrm>
            <a:off x="3037893" y="3464129"/>
            <a:ext cx="1934618" cy="78996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ctr" defTabSz="457200">
              <a:defRPr sz="1600">
                <a:solidFill>
                  <a:srgbClr val="F26722"/>
                </a:solidFill>
                <a:latin typeface="Lato Bold"/>
                <a:ea typeface="Lato Bold"/>
                <a:cs typeface="Lato Bold"/>
                <a:sym typeface="Lato Bol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GB" kern="0" dirty="0">
                <a:solidFill>
                  <a:srgbClr val="0E0000"/>
                </a:solidFill>
              </a:rPr>
              <a:t>Tackling measurement as an ecosystem issue</a:t>
            </a:r>
            <a:endParaRPr kumimoji="0" sz="1600" b="0" i="0" u="none" strike="noStrike" kern="0" cap="none" spc="0" normalizeH="0" baseline="0" noProof="0" dirty="0">
              <a:ln>
                <a:noFill/>
              </a:ln>
              <a:solidFill>
                <a:srgbClr val="0E0000"/>
              </a:solidFill>
              <a:effectLst/>
              <a:uLnTx/>
              <a:uFillTx/>
              <a:latin typeface="Lato Bold"/>
              <a:sym typeface="Lato Bold"/>
            </a:endParaRPr>
          </a:p>
        </p:txBody>
      </p:sp>
      <p:sp>
        <p:nvSpPr>
          <p:cNvPr id="450" name="Which options offer the best revenue returns"/>
          <p:cNvSpPr txBox="1"/>
          <p:nvPr/>
        </p:nvSpPr>
        <p:spPr>
          <a:xfrm>
            <a:off x="3037893" y="4254089"/>
            <a:ext cx="1934618" cy="134395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457200">
              <a:lnSpc>
                <a:spcPct val="110000"/>
              </a:lnSpc>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333333"/>
                </a:solidFill>
                <a:effectLst/>
                <a:uLnTx/>
                <a:uFillTx/>
                <a:latin typeface="Lato Regular"/>
                <a:sym typeface="Lato Regular"/>
              </a:rPr>
              <a:t>You can’t solve measurement challenges in a vacuum – standardisation needs to be approached from both sides</a:t>
            </a:r>
            <a:endParaRPr kumimoji="0" sz="1400" b="0" i="0" u="none" strike="noStrike" kern="0" cap="none" spc="0" normalizeH="0" baseline="0" noProof="0" dirty="0">
              <a:ln>
                <a:noFill/>
              </a:ln>
              <a:solidFill>
                <a:srgbClr val="333333"/>
              </a:solidFill>
              <a:effectLst/>
              <a:uLnTx/>
              <a:uFillTx/>
              <a:latin typeface="Lato Regular"/>
              <a:sym typeface="Lato Regular"/>
            </a:endParaRPr>
          </a:p>
        </p:txBody>
      </p:sp>
      <p:sp>
        <p:nvSpPr>
          <p:cNvPr id="453" name="Commercially Viable"/>
          <p:cNvSpPr txBox="1"/>
          <p:nvPr/>
        </p:nvSpPr>
        <p:spPr>
          <a:xfrm>
            <a:off x="5224226" y="3464129"/>
            <a:ext cx="2046102" cy="78996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ctr" defTabSz="457200">
              <a:defRPr sz="1600">
                <a:solidFill>
                  <a:srgbClr val="F26722"/>
                </a:solidFill>
                <a:latin typeface="Lato Bold"/>
                <a:ea typeface="Lato Bold"/>
                <a:cs typeface="Lato Bold"/>
                <a:sym typeface="Lato Bol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E0000"/>
                </a:solidFill>
                <a:effectLst/>
                <a:uLnTx/>
                <a:uFillTx/>
                <a:latin typeface="Lato Bold"/>
                <a:sym typeface="Lato Bold"/>
              </a:rPr>
              <a:t>Budget alignment &amp; getting the right people in the room</a:t>
            </a:r>
            <a:endParaRPr kumimoji="0" sz="1600" b="0" i="0" u="none" strike="noStrike" kern="0" cap="none" spc="0" normalizeH="0" baseline="0" noProof="0" dirty="0">
              <a:ln>
                <a:noFill/>
              </a:ln>
              <a:solidFill>
                <a:srgbClr val="0E0000"/>
              </a:solidFill>
              <a:effectLst/>
              <a:uLnTx/>
              <a:uFillTx/>
              <a:latin typeface="Lato Bold"/>
              <a:sym typeface="Lato Bold"/>
            </a:endParaRPr>
          </a:p>
        </p:txBody>
      </p:sp>
      <p:sp>
        <p:nvSpPr>
          <p:cNvPr id="454" name="Which options offer the best revenue returns"/>
          <p:cNvSpPr txBox="1"/>
          <p:nvPr/>
        </p:nvSpPr>
        <p:spPr>
          <a:xfrm>
            <a:off x="5255685" y="4254089"/>
            <a:ext cx="1934619" cy="1559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457200">
              <a:lnSpc>
                <a:spcPct val="110000"/>
              </a:lnSpc>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333333"/>
                </a:solidFill>
                <a:effectLst/>
                <a:uLnTx/>
                <a:uFillTx/>
                <a:latin typeface="Lato Regular"/>
                <a:sym typeface="Lato Regular"/>
              </a:rPr>
              <a:t>Understanding who the budget holders are and the level of retail media sophistication of your buyer is critical to getting the right people in the room</a:t>
            </a:r>
            <a:endParaRPr kumimoji="0" sz="1400" b="0" i="0" u="none" strike="noStrike" kern="0" cap="none" spc="0" normalizeH="0" baseline="0" noProof="0" dirty="0">
              <a:ln>
                <a:noFill/>
              </a:ln>
              <a:solidFill>
                <a:srgbClr val="333333"/>
              </a:solidFill>
              <a:effectLst/>
              <a:uLnTx/>
              <a:uFillTx/>
              <a:latin typeface="Lato Regular"/>
              <a:sym typeface="Lato Regular"/>
            </a:endParaRPr>
          </a:p>
        </p:txBody>
      </p:sp>
      <p:sp>
        <p:nvSpPr>
          <p:cNvPr id="457" name="Commercially Viable"/>
          <p:cNvSpPr txBox="1"/>
          <p:nvPr/>
        </p:nvSpPr>
        <p:spPr>
          <a:xfrm>
            <a:off x="7359753" y="3471330"/>
            <a:ext cx="2092457" cy="78996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ctr" defTabSz="457200">
              <a:defRPr sz="1600">
                <a:solidFill>
                  <a:srgbClr val="F26722"/>
                </a:solidFill>
                <a:latin typeface="Lato Bold"/>
                <a:ea typeface="Lato Bold"/>
                <a:cs typeface="Lato Bold"/>
                <a:sym typeface="Lato Bol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E0000"/>
                </a:solidFill>
                <a:effectLst/>
                <a:uLnTx/>
                <a:uFillTx/>
                <a:latin typeface="Lato Bold"/>
                <a:sym typeface="Lato Bold"/>
              </a:rPr>
              <a:t>Patience </a:t>
            </a:r>
            <a:r>
              <a:rPr lang="en-GB" kern="0" dirty="0">
                <a:solidFill>
                  <a:srgbClr val="0E0000"/>
                </a:solidFill>
              </a:rPr>
              <a:t>- </a:t>
            </a:r>
            <a:r>
              <a:rPr kumimoji="0" lang="en-GB" sz="1600" b="0" i="0" u="none" strike="noStrike" kern="0" cap="none" spc="0" normalizeH="0" baseline="0" noProof="0" dirty="0">
                <a:ln>
                  <a:noFill/>
                </a:ln>
                <a:solidFill>
                  <a:srgbClr val="0E0000"/>
                </a:solidFill>
                <a:effectLst/>
                <a:uLnTx/>
                <a:uFillTx/>
                <a:latin typeface="Lato Bold"/>
                <a:sym typeface="Lato Bold"/>
              </a:rPr>
              <a:t>everyone is evolving their model at the same time</a:t>
            </a:r>
            <a:endParaRPr kumimoji="0" sz="1600" b="0" i="0" u="none" strike="noStrike" kern="0" cap="none" spc="0" normalizeH="0" baseline="0" noProof="0" dirty="0">
              <a:ln>
                <a:noFill/>
              </a:ln>
              <a:solidFill>
                <a:srgbClr val="0E0000"/>
              </a:solidFill>
              <a:effectLst/>
              <a:uLnTx/>
              <a:uFillTx/>
              <a:latin typeface="Lato Bold"/>
              <a:sym typeface="Lato Bold"/>
            </a:endParaRPr>
          </a:p>
        </p:txBody>
      </p:sp>
      <p:sp>
        <p:nvSpPr>
          <p:cNvPr id="458" name="Which options offer the best revenue returns"/>
          <p:cNvSpPr txBox="1"/>
          <p:nvPr/>
        </p:nvSpPr>
        <p:spPr>
          <a:xfrm>
            <a:off x="7506575" y="4243383"/>
            <a:ext cx="1934618" cy="1559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457200">
              <a:lnSpc>
                <a:spcPct val="110000"/>
              </a:lnSpc>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333333"/>
                </a:solidFill>
                <a:effectLst/>
                <a:uLnTx/>
                <a:uFillTx/>
                <a:latin typeface="Lato Regular"/>
                <a:sym typeface="Lato Regular"/>
              </a:rPr>
              <a:t>Both brands and retailers have some way to go to realign their internal teams and processes to truly driven cross channel planning</a:t>
            </a:r>
            <a:endParaRPr kumimoji="0" sz="1400" b="0" i="0" u="none" strike="noStrike" kern="0" cap="none" spc="0" normalizeH="0" baseline="0" noProof="0" dirty="0">
              <a:ln>
                <a:noFill/>
              </a:ln>
              <a:solidFill>
                <a:srgbClr val="333333"/>
              </a:solidFill>
              <a:effectLst/>
              <a:uLnTx/>
              <a:uFillTx/>
              <a:latin typeface="Lato Regular"/>
              <a:sym typeface="Lato Regular"/>
            </a:endParaRPr>
          </a:p>
        </p:txBody>
      </p:sp>
      <p:sp>
        <p:nvSpPr>
          <p:cNvPr id="461" name="Commercially Viable"/>
          <p:cNvSpPr txBox="1"/>
          <p:nvPr/>
        </p:nvSpPr>
        <p:spPr>
          <a:xfrm>
            <a:off x="9725380" y="3512517"/>
            <a:ext cx="1934618" cy="5437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ctr" defTabSz="457200">
              <a:defRPr sz="1600">
                <a:solidFill>
                  <a:srgbClr val="F26722"/>
                </a:solidFill>
                <a:latin typeface="Lato Bold"/>
                <a:ea typeface="Lato Bold"/>
                <a:cs typeface="Lato Bold"/>
                <a:sym typeface="Lato Bold"/>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E0000"/>
                </a:solidFill>
                <a:effectLst/>
                <a:uLnTx/>
                <a:uFillTx/>
                <a:latin typeface="Lato Bold"/>
                <a:sym typeface="Lato Bold"/>
              </a:rPr>
              <a:t>Monitor, Measure, Optimise and Renew</a:t>
            </a:r>
            <a:endParaRPr kumimoji="0" sz="1600" b="0" i="0" u="none" strike="noStrike" kern="0" cap="none" spc="0" normalizeH="0" baseline="0" noProof="0" dirty="0">
              <a:ln>
                <a:noFill/>
              </a:ln>
              <a:solidFill>
                <a:srgbClr val="0E0000"/>
              </a:solidFill>
              <a:effectLst/>
              <a:uLnTx/>
              <a:uFillTx/>
              <a:latin typeface="Lato Bold"/>
              <a:sym typeface="Lato Bold"/>
            </a:endParaRPr>
          </a:p>
        </p:txBody>
      </p:sp>
      <p:sp>
        <p:nvSpPr>
          <p:cNvPr id="462" name="Which options offer the best revenue returns"/>
          <p:cNvSpPr txBox="1"/>
          <p:nvPr/>
        </p:nvSpPr>
        <p:spPr>
          <a:xfrm>
            <a:off x="9725380" y="4192277"/>
            <a:ext cx="1934618" cy="1559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ctr" defTabSz="457200">
              <a:lnSpc>
                <a:spcPct val="110000"/>
              </a:lnSpc>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lang="en-GB" sz="1400" dirty="0">
                <a:solidFill>
                  <a:schemeClr val="bg1">
                    <a:lumMod val="95000"/>
                    <a:lumOff val="5000"/>
                  </a:schemeClr>
                </a:solidFill>
                <a:latin typeface="Lato Regular"/>
              </a:rPr>
              <a:t>As you evolve your process, you won’t get it right out of the gate. Consistent improvement is the key and open dialogue with partners</a:t>
            </a:r>
            <a:endParaRPr kumimoji="0" sz="1400" b="0" i="0" u="none" strike="noStrike" kern="0" cap="none" spc="0" normalizeH="0" baseline="0" noProof="0" dirty="0">
              <a:ln>
                <a:noFill/>
              </a:ln>
              <a:solidFill>
                <a:schemeClr val="bg1">
                  <a:lumMod val="95000"/>
                  <a:lumOff val="5000"/>
                </a:schemeClr>
              </a:solidFill>
              <a:effectLst/>
              <a:uLnTx/>
              <a:uFillTx/>
              <a:latin typeface="Lato Regular"/>
              <a:sym typeface="Lato Regular"/>
            </a:endParaRPr>
          </a:p>
        </p:txBody>
      </p:sp>
      <p:pic>
        <p:nvPicPr>
          <p:cNvPr id="464" name="Image" descr="Image"/>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5431303" y="1550667"/>
            <a:ext cx="1628876" cy="1628876"/>
          </a:xfrm>
          <a:prstGeom prst="rect">
            <a:avLst/>
          </a:prstGeom>
          <a:ln w="3175">
            <a:miter lim="400000"/>
          </a:ln>
        </p:spPr>
      </p:pic>
      <p:pic>
        <p:nvPicPr>
          <p:cNvPr id="466"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49830" y="3094491"/>
            <a:ext cx="241058" cy="241058"/>
          </a:xfrm>
          <a:prstGeom prst="rect">
            <a:avLst/>
          </a:prstGeom>
          <a:ln w="3175">
            <a:miter lim="400000"/>
          </a:ln>
        </p:spPr>
      </p:pic>
      <p:pic>
        <p:nvPicPr>
          <p:cNvPr id="467"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67627" y="3104426"/>
            <a:ext cx="241058" cy="241058"/>
          </a:xfrm>
          <a:prstGeom prst="rect">
            <a:avLst/>
          </a:prstGeom>
          <a:ln w="3175">
            <a:miter lim="400000"/>
          </a:ln>
        </p:spPr>
      </p:pic>
      <p:pic>
        <p:nvPicPr>
          <p:cNvPr id="468"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02472" y="3104426"/>
            <a:ext cx="241058" cy="241058"/>
          </a:xfrm>
          <a:prstGeom prst="rect">
            <a:avLst/>
          </a:prstGeom>
          <a:ln w="3175">
            <a:miter lim="400000"/>
          </a:ln>
        </p:spPr>
      </p:pic>
      <p:pic>
        <p:nvPicPr>
          <p:cNvPr id="469"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37315" y="3098075"/>
            <a:ext cx="241059" cy="241058"/>
          </a:xfrm>
          <a:prstGeom prst="rect">
            <a:avLst/>
          </a:prstGeom>
          <a:ln w="3175">
            <a:miter lim="400000"/>
          </a:ln>
        </p:spPr>
      </p:pic>
      <p:pic>
        <p:nvPicPr>
          <p:cNvPr id="470"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72160" y="3104426"/>
            <a:ext cx="241059" cy="241058"/>
          </a:xfrm>
          <a:prstGeom prst="rect">
            <a:avLst/>
          </a:prstGeom>
          <a:ln w="3175">
            <a:miter lim="400000"/>
          </a:ln>
        </p:spPr>
      </p:pic>
      <p:sp>
        <p:nvSpPr>
          <p:cNvPr id="12" name="Graphic 7" descr="Network with solid fill">
            <a:extLst>
              <a:ext uri="{FF2B5EF4-FFF2-40B4-BE49-F238E27FC236}">
                <a16:creationId xmlns:a16="http://schemas.microsoft.com/office/drawing/2014/main" id="{2EDADFD8-847B-B6E7-787A-BA4969AFC1AA}"/>
              </a:ext>
            </a:extLst>
          </p:cNvPr>
          <p:cNvSpPr/>
          <p:nvPr/>
        </p:nvSpPr>
        <p:spPr>
          <a:xfrm>
            <a:off x="7871288" y="1851464"/>
            <a:ext cx="1173108" cy="1101297"/>
          </a:xfrm>
          <a:custGeom>
            <a:avLst/>
            <a:gdLst>
              <a:gd name="connsiteX0" fmla="*/ 710774 w 716567"/>
              <a:gd name="connsiteY0" fmla="*/ 235268 h 672703"/>
              <a:gd name="connsiteX1" fmla="*/ 610761 w 716567"/>
              <a:gd name="connsiteY1" fmla="*/ 194310 h 672703"/>
              <a:gd name="connsiteX2" fmla="*/ 564089 w 716567"/>
              <a:gd name="connsiteY2" fmla="*/ 275273 h 672703"/>
              <a:gd name="connsiteX3" fmla="*/ 441216 w 716567"/>
              <a:gd name="connsiteY3" fmla="*/ 326708 h 672703"/>
              <a:gd name="connsiteX4" fmla="*/ 377399 w 716567"/>
              <a:gd name="connsiteY4" fmla="*/ 281940 h 672703"/>
              <a:gd name="connsiteX5" fmla="*/ 377399 w 716567"/>
              <a:gd name="connsiteY5" fmla="*/ 149543 h 672703"/>
              <a:gd name="connsiteX6" fmla="*/ 434549 w 716567"/>
              <a:gd name="connsiteY6" fmla="*/ 76200 h 672703"/>
              <a:gd name="connsiteX7" fmla="*/ 358349 w 716567"/>
              <a:gd name="connsiteY7" fmla="*/ 0 h 672703"/>
              <a:gd name="connsiteX8" fmla="*/ 358349 w 716567"/>
              <a:gd name="connsiteY8" fmla="*/ 0 h 672703"/>
              <a:gd name="connsiteX9" fmla="*/ 282149 w 716567"/>
              <a:gd name="connsiteY9" fmla="*/ 76200 h 672703"/>
              <a:gd name="connsiteX10" fmla="*/ 339299 w 716567"/>
              <a:gd name="connsiteY10" fmla="*/ 149543 h 672703"/>
              <a:gd name="connsiteX11" fmla="*/ 339299 w 716567"/>
              <a:gd name="connsiteY11" fmla="*/ 280988 h 672703"/>
              <a:gd name="connsiteX12" fmla="*/ 275481 w 716567"/>
              <a:gd name="connsiteY12" fmla="*/ 325755 h 672703"/>
              <a:gd name="connsiteX13" fmla="*/ 152609 w 716567"/>
              <a:gd name="connsiteY13" fmla="*/ 274320 h 672703"/>
              <a:gd name="connsiteX14" fmla="*/ 105936 w 716567"/>
              <a:gd name="connsiteY14" fmla="*/ 193358 h 672703"/>
              <a:gd name="connsiteX15" fmla="*/ 5924 w 716567"/>
              <a:gd name="connsiteY15" fmla="*/ 234315 h 672703"/>
              <a:gd name="connsiteX16" fmla="*/ 46881 w 716567"/>
              <a:gd name="connsiteY16" fmla="*/ 334328 h 672703"/>
              <a:gd name="connsiteX17" fmla="*/ 136416 w 716567"/>
              <a:gd name="connsiteY17" fmla="*/ 309563 h 672703"/>
              <a:gd name="connsiteX18" fmla="*/ 262146 w 716567"/>
              <a:gd name="connsiteY18" fmla="*/ 360998 h 672703"/>
              <a:gd name="connsiteX19" fmla="*/ 261194 w 716567"/>
              <a:gd name="connsiteY19" fmla="*/ 373380 h 672703"/>
              <a:gd name="connsiteX20" fmla="*/ 280244 w 716567"/>
              <a:gd name="connsiteY20" fmla="*/ 430530 h 672703"/>
              <a:gd name="connsiteX21" fmla="*/ 181184 w 716567"/>
              <a:gd name="connsiteY21" fmla="*/ 530543 h 672703"/>
              <a:gd name="connsiteX22" fmla="*/ 88791 w 716567"/>
              <a:gd name="connsiteY22" fmla="*/ 541973 h 672703"/>
              <a:gd name="connsiteX23" fmla="*/ 88791 w 716567"/>
              <a:gd name="connsiteY23" fmla="*/ 649605 h 672703"/>
              <a:gd name="connsiteX24" fmla="*/ 196424 w 716567"/>
              <a:gd name="connsiteY24" fmla="*/ 649605 h 672703"/>
              <a:gd name="connsiteX25" fmla="*/ 207854 w 716567"/>
              <a:gd name="connsiteY25" fmla="*/ 557213 h 672703"/>
              <a:gd name="connsiteX26" fmla="*/ 308819 w 716567"/>
              <a:gd name="connsiteY26" fmla="*/ 456248 h 672703"/>
              <a:gd name="connsiteX27" fmla="*/ 356444 w 716567"/>
              <a:gd name="connsiteY27" fmla="*/ 469583 h 672703"/>
              <a:gd name="connsiteX28" fmla="*/ 358349 w 716567"/>
              <a:gd name="connsiteY28" fmla="*/ 469583 h 672703"/>
              <a:gd name="connsiteX29" fmla="*/ 360254 w 716567"/>
              <a:gd name="connsiteY29" fmla="*/ 469583 h 672703"/>
              <a:gd name="connsiteX30" fmla="*/ 407879 w 716567"/>
              <a:gd name="connsiteY30" fmla="*/ 456248 h 672703"/>
              <a:gd name="connsiteX31" fmla="*/ 508844 w 716567"/>
              <a:gd name="connsiteY31" fmla="*/ 557213 h 672703"/>
              <a:gd name="connsiteX32" fmla="*/ 520274 w 716567"/>
              <a:gd name="connsiteY32" fmla="*/ 650558 h 672703"/>
              <a:gd name="connsiteX33" fmla="*/ 627906 w 716567"/>
              <a:gd name="connsiteY33" fmla="*/ 650558 h 672703"/>
              <a:gd name="connsiteX34" fmla="*/ 627906 w 716567"/>
              <a:gd name="connsiteY34" fmla="*/ 542925 h 672703"/>
              <a:gd name="connsiteX35" fmla="*/ 535514 w 716567"/>
              <a:gd name="connsiteY35" fmla="*/ 531495 h 672703"/>
              <a:gd name="connsiteX36" fmla="*/ 436454 w 716567"/>
              <a:gd name="connsiteY36" fmla="*/ 431483 h 672703"/>
              <a:gd name="connsiteX37" fmla="*/ 455504 w 716567"/>
              <a:gd name="connsiteY37" fmla="*/ 374333 h 672703"/>
              <a:gd name="connsiteX38" fmla="*/ 454551 w 716567"/>
              <a:gd name="connsiteY38" fmla="*/ 361950 h 672703"/>
              <a:gd name="connsiteX39" fmla="*/ 580281 w 716567"/>
              <a:gd name="connsiteY39" fmla="*/ 310515 h 672703"/>
              <a:gd name="connsiteX40" fmla="*/ 669816 w 716567"/>
              <a:gd name="connsiteY40" fmla="*/ 335280 h 672703"/>
              <a:gd name="connsiteX41" fmla="*/ 710774 w 716567"/>
              <a:gd name="connsiteY41" fmla="*/ 235268 h 67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6567" h="672703">
                <a:moveTo>
                  <a:pt x="710774" y="235268"/>
                </a:moveTo>
                <a:cubicBezTo>
                  <a:pt x="694581" y="196215"/>
                  <a:pt x="649814" y="178118"/>
                  <a:pt x="610761" y="194310"/>
                </a:cubicBezTo>
                <a:cubicBezTo>
                  <a:pt x="578376" y="207645"/>
                  <a:pt x="559326" y="241935"/>
                  <a:pt x="564089" y="275273"/>
                </a:cubicBezTo>
                <a:lnTo>
                  <a:pt x="441216" y="326708"/>
                </a:lnTo>
                <a:cubicBezTo>
                  <a:pt x="427881" y="303848"/>
                  <a:pt x="404069" y="286703"/>
                  <a:pt x="377399" y="281940"/>
                </a:cubicBezTo>
                <a:lnTo>
                  <a:pt x="377399" y="149543"/>
                </a:lnTo>
                <a:cubicBezTo>
                  <a:pt x="409784" y="140970"/>
                  <a:pt x="434549" y="111443"/>
                  <a:pt x="434549" y="76200"/>
                </a:cubicBezTo>
                <a:cubicBezTo>
                  <a:pt x="434549" y="34290"/>
                  <a:pt x="400259" y="0"/>
                  <a:pt x="358349" y="0"/>
                </a:cubicBezTo>
                <a:lnTo>
                  <a:pt x="358349" y="0"/>
                </a:lnTo>
                <a:cubicBezTo>
                  <a:pt x="316439" y="0"/>
                  <a:pt x="282149" y="34290"/>
                  <a:pt x="282149" y="76200"/>
                </a:cubicBezTo>
                <a:cubicBezTo>
                  <a:pt x="282149" y="111443"/>
                  <a:pt x="306914" y="140970"/>
                  <a:pt x="339299" y="149543"/>
                </a:cubicBezTo>
                <a:lnTo>
                  <a:pt x="339299" y="280988"/>
                </a:lnTo>
                <a:cubicBezTo>
                  <a:pt x="311676" y="285750"/>
                  <a:pt x="288816" y="302895"/>
                  <a:pt x="275481" y="325755"/>
                </a:cubicBezTo>
                <a:lnTo>
                  <a:pt x="152609" y="274320"/>
                </a:lnTo>
                <a:cubicBezTo>
                  <a:pt x="157371" y="240983"/>
                  <a:pt x="139274" y="206693"/>
                  <a:pt x="105936" y="193358"/>
                </a:cubicBezTo>
                <a:cubicBezTo>
                  <a:pt x="66884" y="177165"/>
                  <a:pt x="22116" y="195263"/>
                  <a:pt x="5924" y="234315"/>
                </a:cubicBezTo>
                <a:cubicBezTo>
                  <a:pt x="-10269" y="273368"/>
                  <a:pt x="7829" y="318135"/>
                  <a:pt x="46881" y="334328"/>
                </a:cubicBezTo>
                <a:cubicBezTo>
                  <a:pt x="79266" y="347663"/>
                  <a:pt x="116414" y="337185"/>
                  <a:pt x="136416" y="309563"/>
                </a:cubicBezTo>
                <a:lnTo>
                  <a:pt x="262146" y="360998"/>
                </a:lnTo>
                <a:cubicBezTo>
                  <a:pt x="261194" y="364808"/>
                  <a:pt x="261194" y="369570"/>
                  <a:pt x="261194" y="373380"/>
                </a:cubicBezTo>
                <a:cubicBezTo>
                  <a:pt x="261194" y="394335"/>
                  <a:pt x="267861" y="414338"/>
                  <a:pt x="280244" y="430530"/>
                </a:cubicBezTo>
                <a:lnTo>
                  <a:pt x="181184" y="530543"/>
                </a:lnTo>
                <a:cubicBezTo>
                  <a:pt x="151656" y="513398"/>
                  <a:pt x="113556" y="517208"/>
                  <a:pt x="88791" y="541973"/>
                </a:cubicBezTo>
                <a:cubicBezTo>
                  <a:pt x="59264" y="571500"/>
                  <a:pt x="59264" y="620078"/>
                  <a:pt x="88791" y="649605"/>
                </a:cubicBezTo>
                <a:cubicBezTo>
                  <a:pt x="118319" y="679133"/>
                  <a:pt x="166896" y="679133"/>
                  <a:pt x="196424" y="649605"/>
                </a:cubicBezTo>
                <a:cubicBezTo>
                  <a:pt x="221189" y="624840"/>
                  <a:pt x="224999" y="586740"/>
                  <a:pt x="207854" y="557213"/>
                </a:cubicBezTo>
                <a:lnTo>
                  <a:pt x="308819" y="456248"/>
                </a:lnTo>
                <a:cubicBezTo>
                  <a:pt x="323106" y="464820"/>
                  <a:pt x="339299" y="469583"/>
                  <a:pt x="356444" y="469583"/>
                </a:cubicBezTo>
                <a:cubicBezTo>
                  <a:pt x="357396" y="469583"/>
                  <a:pt x="357396" y="469583"/>
                  <a:pt x="358349" y="469583"/>
                </a:cubicBezTo>
                <a:cubicBezTo>
                  <a:pt x="359301" y="469583"/>
                  <a:pt x="359301" y="469583"/>
                  <a:pt x="360254" y="469583"/>
                </a:cubicBezTo>
                <a:cubicBezTo>
                  <a:pt x="377399" y="469583"/>
                  <a:pt x="393591" y="464820"/>
                  <a:pt x="407879" y="456248"/>
                </a:cubicBezTo>
                <a:lnTo>
                  <a:pt x="508844" y="557213"/>
                </a:lnTo>
                <a:cubicBezTo>
                  <a:pt x="491699" y="586740"/>
                  <a:pt x="495509" y="624840"/>
                  <a:pt x="520274" y="650558"/>
                </a:cubicBezTo>
                <a:cubicBezTo>
                  <a:pt x="549801" y="680085"/>
                  <a:pt x="598379" y="680085"/>
                  <a:pt x="627906" y="650558"/>
                </a:cubicBezTo>
                <a:cubicBezTo>
                  <a:pt x="657434" y="621030"/>
                  <a:pt x="657434" y="572453"/>
                  <a:pt x="627906" y="542925"/>
                </a:cubicBezTo>
                <a:cubicBezTo>
                  <a:pt x="603141" y="518160"/>
                  <a:pt x="565041" y="514350"/>
                  <a:pt x="535514" y="531495"/>
                </a:cubicBezTo>
                <a:lnTo>
                  <a:pt x="436454" y="431483"/>
                </a:lnTo>
                <a:cubicBezTo>
                  <a:pt x="448836" y="415290"/>
                  <a:pt x="455504" y="396240"/>
                  <a:pt x="455504" y="374333"/>
                </a:cubicBezTo>
                <a:cubicBezTo>
                  <a:pt x="455504" y="370523"/>
                  <a:pt x="455504" y="365760"/>
                  <a:pt x="454551" y="361950"/>
                </a:cubicBezTo>
                <a:lnTo>
                  <a:pt x="580281" y="310515"/>
                </a:lnTo>
                <a:cubicBezTo>
                  <a:pt x="600284" y="337185"/>
                  <a:pt x="637431" y="348615"/>
                  <a:pt x="669816" y="335280"/>
                </a:cubicBezTo>
                <a:cubicBezTo>
                  <a:pt x="707916" y="318135"/>
                  <a:pt x="726966" y="274320"/>
                  <a:pt x="710774" y="235268"/>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grpSp>
        <p:nvGrpSpPr>
          <p:cNvPr id="40" name="Grupo 39">
            <a:extLst>
              <a:ext uri="{FF2B5EF4-FFF2-40B4-BE49-F238E27FC236}">
                <a16:creationId xmlns:a16="http://schemas.microsoft.com/office/drawing/2014/main" id="{5D5515FC-BEB3-7579-7B8A-8851D57D61F9}"/>
              </a:ext>
            </a:extLst>
          </p:cNvPr>
          <p:cNvGrpSpPr/>
          <p:nvPr/>
        </p:nvGrpSpPr>
        <p:grpSpPr>
          <a:xfrm>
            <a:off x="10153768" y="1773971"/>
            <a:ext cx="1055008" cy="1083177"/>
            <a:chOff x="10360244" y="1788701"/>
            <a:chExt cx="691715" cy="710184"/>
          </a:xfrm>
        </p:grpSpPr>
        <p:sp>
          <p:nvSpPr>
            <p:cNvPr id="15" name="Forma libre: forma 14">
              <a:extLst>
                <a:ext uri="{FF2B5EF4-FFF2-40B4-BE49-F238E27FC236}">
                  <a16:creationId xmlns:a16="http://schemas.microsoft.com/office/drawing/2014/main" id="{186FCC74-D063-05EE-9408-DBBB77032C70}"/>
                </a:ext>
              </a:extLst>
            </p:cNvPr>
            <p:cNvSpPr/>
            <p:nvPr/>
          </p:nvSpPr>
          <p:spPr>
            <a:xfrm>
              <a:off x="10650184" y="2061212"/>
              <a:ext cx="112490" cy="28575"/>
            </a:xfrm>
            <a:custGeom>
              <a:avLst/>
              <a:gdLst>
                <a:gd name="connsiteX0" fmla="*/ 98203 w 112490"/>
                <a:gd name="connsiteY0" fmla="*/ 0 h 28575"/>
                <a:gd name="connsiteX1" fmla="*/ 14288 w 112490"/>
                <a:gd name="connsiteY1" fmla="*/ 0 h 28575"/>
                <a:gd name="connsiteX2" fmla="*/ 0 w 112490"/>
                <a:gd name="connsiteY2" fmla="*/ 14288 h 28575"/>
                <a:gd name="connsiteX3" fmla="*/ 14288 w 112490"/>
                <a:gd name="connsiteY3" fmla="*/ 28575 h 28575"/>
                <a:gd name="connsiteX4" fmla="*/ 98203 w 112490"/>
                <a:gd name="connsiteY4" fmla="*/ 28575 h 28575"/>
                <a:gd name="connsiteX5" fmla="*/ 112490 w 112490"/>
                <a:gd name="connsiteY5" fmla="*/ 14288 h 28575"/>
                <a:gd name="connsiteX6" fmla="*/ 98203 w 112490"/>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490" h="28575">
                  <a:moveTo>
                    <a:pt x="98203" y="0"/>
                  </a:moveTo>
                  <a:lnTo>
                    <a:pt x="14288" y="0"/>
                  </a:lnTo>
                  <a:cubicBezTo>
                    <a:pt x="6397" y="0"/>
                    <a:pt x="0" y="6397"/>
                    <a:pt x="0" y="14288"/>
                  </a:cubicBezTo>
                  <a:cubicBezTo>
                    <a:pt x="0" y="22178"/>
                    <a:pt x="6397" y="28575"/>
                    <a:pt x="14288" y="28575"/>
                  </a:cubicBezTo>
                  <a:lnTo>
                    <a:pt x="98203" y="28575"/>
                  </a:lnTo>
                  <a:cubicBezTo>
                    <a:pt x="106093" y="28575"/>
                    <a:pt x="112490" y="22178"/>
                    <a:pt x="112490" y="14288"/>
                  </a:cubicBezTo>
                  <a:cubicBezTo>
                    <a:pt x="112490" y="6397"/>
                    <a:pt x="106093" y="0"/>
                    <a:pt x="98203" y="0"/>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6" name="Forma libre: forma 15">
              <a:extLst>
                <a:ext uri="{FF2B5EF4-FFF2-40B4-BE49-F238E27FC236}">
                  <a16:creationId xmlns:a16="http://schemas.microsoft.com/office/drawing/2014/main" id="{6B3BDDB0-1F2C-E156-2D11-B3D396357495}"/>
                </a:ext>
              </a:extLst>
            </p:cNvPr>
            <p:cNvSpPr/>
            <p:nvPr/>
          </p:nvSpPr>
          <p:spPr>
            <a:xfrm>
              <a:off x="10675997" y="2108361"/>
              <a:ext cx="60864" cy="28575"/>
            </a:xfrm>
            <a:custGeom>
              <a:avLst/>
              <a:gdLst>
                <a:gd name="connsiteX0" fmla="*/ 30385 w 60864"/>
                <a:gd name="connsiteY0" fmla="*/ 28575 h 28575"/>
                <a:gd name="connsiteX1" fmla="*/ 60865 w 60864"/>
                <a:gd name="connsiteY1" fmla="*/ 0 h 28575"/>
                <a:gd name="connsiteX2" fmla="*/ 0 w 60864"/>
                <a:gd name="connsiteY2" fmla="*/ 0 h 28575"/>
                <a:gd name="connsiteX3" fmla="*/ 30385 w 60864"/>
                <a:gd name="connsiteY3" fmla="*/ 28575 h 28575"/>
              </a:gdLst>
              <a:ahLst/>
              <a:cxnLst>
                <a:cxn ang="0">
                  <a:pos x="connsiteX0" y="connsiteY0"/>
                </a:cxn>
                <a:cxn ang="0">
                  <a:pos x="connsiteX1" y="connsiteY1"/>
                </a:cxn>
                <a:cxn ang="0">
                  <a:pos x="connsiteX2" y="connsiteY2"/>
                </a:cxn>
                <a:cxn ang="0">
                  <a:pos x="connsiteX3" y="connsiteY3"/>
                </a:cxn>
              </a:cxnLst>
              <a:rect l="l" t="t" r="r" b="b"/>
              <a:pathLst>
                <a:path w="60864" h="28575">
                  <a:moveTo>
                    <a:pt x="30385" y="28575"/>
                  </a:moveTo>
                  <a:cubicBezTo>
                    <a:pt x="46483" y="28560"/>
                    <a:pt x="59811" y="16064"/>
                    <a:pt x="60865" y="0"/>
                  </a:cubicBezTo>
                  <a:lnTo>
                    <a:pt x="0" y="0"/>
                  </a:lnTo>
                  <a:cubicBezTo>
                    <a:pt x="1005" y="16049"/>
                    <a:pt x="14305" y="28556"/>
                    <a:pt x="30385" y="28575"/>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7" name="Forma libre: forma 16">
              <a:extLst>
                <a:ext uri="{FF2B5EF4-FFF2-40B4-BE49-F238E27FC236}">
                  <a16:creationId xmlns:a16="http://schemas.microsoft.com/office/drawing/2014/main" id="{DA12511F-431C-6920-BC43-151E44759074}"/>
                </a:ext>
              </a:extLst>
            </p:cNvPr>
            <p:cNvSpPr/>
            <p:nvPr/>
          </p:nvSpPr>
          <p:spPr>
            <a:xfrm>
              <a:off x="10584653" y="1788701"/>
              <a:ext cx="243554" cy="253460"/>
            </a:xfrm>
            <a:custGeom>
              <a:avLst/>
              <a:gdLst>
                <a:gd name="connsiteX0" fmla="*/ 121729 w 243554"/>
                <a:gd name="connsiteY0" fmla="*/ 0 h 253460"/>
                <a:gd name="connsiteX1" fmla="*/ 121729 w 243554"/>
                <a:gd name="connsiteY1" fmla="*/ 0 h 253460"/>
                <a:gd name="connsiteX2" fmla="*/ 0 w 243554"/>
                <a:gd name="connsiteY2" fmla="*/ 120396 h 253460"/>
                <a:gd name="connsiteX3" fmla="*/ 0 w 243554"/>
                <a:gd name="connsiteY3" fmla="*/ 124587 h 253460"/>
                <a:gd name="connsiteX4" fmla="*/ 8477 w 243554"/>
                <a:gd name="connsiteY4" fmla="*/ 167259 h 253460"/>
                <a:gd name="connsiteX5" fmla="*/ 29623 w 243554"/>
                <a:gd name="connsiteY5" fmla="*/ 201930 h 253460"/>
                <a:gd name="connsiteX6" fmla="*/ 58198 w 243554"/>
                <a:gd name="connsiteY6" fmla="*/ 248222 h 253460"/>
                <a:gd name="connsiteX7" fmla="*/ 66580 w 243554"/>
                <a:gd name="connsiteY7" fmla="*/ 253460 h 253460"/>
                <a:gd name="connsiteX8" fmla="*/ 177070 w 243554"/>
                <a:gd name="connsiteY8" fmla="*/ 253460 h 253460"/>
                <a:gd name="connsiteX9" fmla="*/ 185452 w 243554"/>
                <a:gd name="connsiteY9" fmla="*/ 248222 h 253460"/>
                <a:gd name="connsiteX10" fmla="*/ 214027 w 243554"/>
                <a:gd name="connsiteY10" fmla="*/ 201930 h 253460"/>
                <a:gd name="connsiteX11" fmla="*/ 235077 w 243554"/>
                <a:gd name="connsiteY11" fmla="*/ 167259 h 253460"/>
                <a:gd name="connsiteX12" fmla="*/ 243554 w 243554"/>
                <a:gd name="connsiteY12" fmla="*/ 125063 h 253460"/>
                <a:gd name="connsiteX13" fmla="*/ 243554 w 243554"/>
                <a:gd name="connsiteY13" fmla="*/ 120872 h 253460"/>
                <a:gd name="connsiteX14" fmla="*/ 121729 w 243554"/>
                <a:gd name="connsiteY14" fmla="*/ 0 h 253460"/>
                <a:gd name="connsiteX15" fmla="*/ 215455 w 243554"/>
                <a:gd name="connsiteY15" fmla="*/ 123825 h 253460"/>
                <a:gd name="connsiteX16" fmla="*/ 208788 w 243554"/>
                <a:gd name="connsiteY16" fmla="*/ 156686 h 253460"/>
                <a:gd name="connsiteX17" fmla="*/ 192881 w 243554"/>
                <a:gd name="connsiteY17" fmla="*/ 182404 h 253460"/>
                <a:gd name="connsiteX18" fmla="*/ 165544 w 243554"/>
                <a:gd name="connsiteY18" fmla="*/ 224600 h 253460"/>
                <a:gd name="connsiteX19" fmla="*/ 78010 w 243554"/>
                <a:gd name="connsiteY19" fmla="*/ 224600 h 253460"/>
                <a:gd name="connsiteX20" fmla="*/ 50578 w 243554"/>
                <a:gd name="connsiteY20" fmla="*/ 182404 h 253460"/>
                <a:gd name="connsiteX21" fmla="*/ 34766 w 243554"/>
                <a:gd name="connsiteY21" fmla="*/ 156686 h 253460"/>
                <a:gd name="connsiteX22" fmla="*/ 28099 w 243554"/>
                <a:gd name="connsiteY22" fmla="*/ 123825 h 253460"/>
                <a:gd name="connsiteX23" fmla="*/ 28099 w 243554"/>
                <a:gd name="connsiteY23" fmla="*/ 120396 h 253460"/>
                <a:gd name="connsiteX24" fmla="*/ 121729 w 243554"/>
                <a:gd name="connsiteY24" fmla="*/ 27813 h 253460"/>
                <a:gd name="connsiteX25" fmla="*/ 121729 w 243554"/>
                <a:gd name="connsiteY25" fmla="*/ 27813 h 253460"/>
                <a:gd name="connsiteX26" fmla="*/ 215455 w 243554"/>
                <a:gd name="connsiteY26" fmla="*/ 120396 h 25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3554" h="253460">
                  <a:moveTo>
                    <a:pt x="121729" y="0"/>
                  </a:moveTo>
                  <a:lnTo>
                    <a:pt x="121729" y="0"/>
                  </a:lnTo>
                  <a:cubicBezTo>
                    <a:pt x="55207" y="454"/>
                    <a:pt x="1188" y="53882"/>
                    <a:pt x="0" y="120396"/>
                  </a:cubicBezTo>
                  <a:lnTo>
                    <a:pt x="0" y="124587"/>
                  </a:lnTo>
                  <a:cubicBezTo>
                    <a:pt x="323" y="139195"/>
                    <a:pt x="3192" y="153636"/>
                    <a:pt x="8477" y="167259"/>
                  </a:cubicBezTo>
                  <a:cubicBezTo>
                    <a:pt x="13400" y="179985"/>
                    <a:pt x="20562" y="191728"/>
                    <a:pt x="29623" y="201930"/>
                  </a:cubicBezTo>
                  <a:cubicBezTo>
                    <a:pt x="40918" y="216195"/>
                    <a:pt x="50508" y="231731"/>
                    <a:pt x="58198" y="248222"/>
                  </a:cubicBezTo>
                  <a:cubicBezTo>
                    <a:pt x="59796" y="251394"/>
                    <a:pt x="63028" y="253414"/>
                    <a:pt x="66580" y="253460"/>
                  </a:cubicBezTo>
                  <a:lnTo>
                    <a:pt x="177070" y="253460"/>
                  </a:lnTo>
                  <a:cubicBezTo>
                    <a:pt x="180622" y="253414"/>
                    <a:pt x="183853" y="251394"/>
                    <a:pt x="185452" y="248222"/>
                  </a:cubicBezTo>
                  <a:cubicBezTo>
                    <a:pt x="193148" y="231735"/>
                    <a:pt x="202738" y="216199"/>
                    <a:pt x="214027" y="201930"/>
                  </a:cubicBezTo>
                  <a:cubicBezTo>
                    <a:pt x="223030" y="191702"/>
                    <a:pt x="230156" y="179965"/>
                    <a:pt x="235077" y="167259"/>
                  </a:cubicBezTo>
                  <a:cubicBezTo>
                    <a:pt x="240219" y="153760"/>
                    <a:pt x="243084" y="139500"/>
                    <a:pt x="243554" y="125063"/>
                  </a:cubicBezTo>
                  <a:lnTo>
                    <a:pt x="243554" y="120872"/>
                  </a:lnTo>
                  <a:cubicBezTo>
                    <a:pt x="242571" y="54157"/>
                    <a:pt x="188450" y="459"/>
                    <a:pt x="121729" y="0"/>
                  </a:cubicBezTo>
                  <a:close/>
                  <a:moveTo>
                    <a:pt x="215455" y="123825"/>
                  </a:moveTo>
                  <a:cubicBezTo>
                    <a:pt x="215061" y="135071"/>
                    <a:pt x="212808" y="146175"/>
                    <a:pt x="208788" y="156686"/>
                  </a:cubicBezTo>
                  <a:cubicBezTo>
                    <a:pt x="205033" y="166125"/>
                    <a:pt x="199650" y="174829"/>
                    <a:pt x="192881" y="182404"/>
                  </a:cubicBezTo>
                  <a:cubicBezTo>
                    <a:pt x="182180" y="195373"/>
                    <a:pt x="173007" y="209532"/>
                    <a:pt x="165544" y="224600"/>
                  </a:cubicBezTo>
                  <a:lnTo>
                    <a:pt x="78010" y="224600"/>
                  </a:lnTo>
                  <a:cubicBezTo>
                    <a:pt x="70513" y="209530"/>
                    <a:pt x="61309" y="195371"/>
                    <a:pt x="50578" y="182404"/>
                  </a:cubicBezTo>
                  <a:cubicBezTo>
                    <a:pt x="43839" y="174826"/>
                    <a:pt x="38487" y="166121"/>
                    <a:pt x="34766" y="156686"/>
                  </a:cubicBezTo>
                  <a:cubicBezTo>
                    <a:pt x="30747" y="146175"/>
                    <a:pt x="28493" y="135071"/>
                    <a:pt x="28099" y="123825"/>
                  </a:cubicBezTo>
                  <a:lnTo>
                    <a:pt x="28099" y="120396"/>
                  </a:lnTo>
                  <a:cubicBezTo>
                    <a:pt x="28978" y="69225"/>
                    <a:pt x="70552" y="28116"/>
                    <a:pt x="121729" y="27813"/>
                  </a:cubicBezTo>
                  <a:lnTo>
                    <a:pt x="121729" y="27813"/>
                  </a:lnTo>
                  <a:cubicBezTo>
                    <a:pt x="172924" y="28115"/>
                    <a:pt x="214526" y="69210"/>
                    <a:pt x="215455" y="120396"/>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8" name="Forma libre: forma 17">
              <a:extLst>
                <a:ext uri="{FF2B5EF4-FFF2-40B4-BE49-F238E27FC236}">
                  <a16:creationId xmlns:a16="http://schemas.microsoft.com/office/drawing/2014/main" id="{4A8C5B9C-6E16-AC1C-B984-FFCCB5AE7570}"/>
                </a:ext>
              </a:extLst>
            </p:cNvPr>
            <p:cNvSpPr/>
            <p:nvPr/>
          </p:nvSpPr>
          <p:spPr>
            <a:xfrm>
              <a:off x="10660472" y="1841661"/>
              <a:ext cx="102679" cy="142875"/>
            </a:xfrm>
            <a:custGeom>
              <a:avLst/>
              <a:gdLst>
                <a:gd name="connsiteX0" fmla="*/ 0 w 102679"/>
                <a:gd name="connsiteY0" fmla="*/ 98393 h 142875"/>
                <a:gd name="connsiteX1" fmla="*/ 50387 w 102679"/>
                <a:gd name="connsiteY1" fmla="*/ 0 h 142875"/>
                <a:gd name="connsiteX2" fmla="*/ 50387 w 102679"/>
                <a:gd name="connsiteY2" fmla="*/ 56959 h 142875"/>
                <a:gd name="connsiteX3" fmla="*/ 102679 w 102679"/>
                <a:gd name="connsiteY3" fmla="*/ 46577 h 142875"/>
                <a:gd name="connsiteX4" fmla="*/ 50387 w 102679"/>
                <a:gd name="connsiteY4" fmla="*/ 142875 h 142875"/>
                <a:gd name="connsiteX5" fmla="*/ 50387 w 102679"/>
                <a:gd name="connsiteY5" fmla="*/ 86963 h 142875"/>
                <a:gd name="connsiteX6" fmla="*/ 0 w 102679"/>
                <a:gd name="connsiteY6" fmla="*/ 9839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79" h="142875">
                  <a:moveTo>
                    <a:pt x="0" y="98393"/>
                  </a:moveTo>
                  <a:lnTo>
                    <a:pt x="50387" y="0"/>
                  </a:lnTo>
                  <a:lnTo>
                    <a:pt x="50387" y="56959"/>
                  </a:lnTo>
                  <a:lnTo>
                    <a:pt x="102679" y="46577"/>
                  </a:lnTo>
                  <a:lnTo>
                    <a:pt x="50387" y="142875"/>
                  </a:lnTo>
                  <a:lnTo>
                    <a:pt x="50387" y="86963"/>
                  </a:lnTo>
                  <a:lnTo>
                    <a:pt x="0" y="98393"/>
                  </a:ln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9" name="Forma libre: forma 18">
              <a:extLst>
                <a:ext uri="{FF2B5EF4-FFF2-40B4-BE49-F238E27FC236}">
                  <a16:creationId xmlns:a16="http://schemas.microsoft.com/office/drawing/2014/main" id="{A4A09A44-E862-4BF3-F9B4-DB2F374FB0CF}"/>
                </a:ext>
              </a:extLst>
            </p:cNvPr>
            <p:cNvSpPr/>
            <p:nvPr/>
          </p:nvSpPr>
          <p:spPr>
            <a:xfrm>
              <a:off x="10829636" y="2125029"/>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20" name="Forma libre: forma 19">
              <a:extLst>
                <a:ext uri="{FF2B5EF4-FFF2-40B4-BE49-F238E27FC236}">
                  <a16:creationId xmlns:a16="http://schemas.microsoft.com/office/drawing/2014/main" id="{DE3DC86C-9F07-A2DA-41E2-D0C02FF43264}"/>
                </a:ext>
              </a:extLst>
            </p:cNvPr>
            <p:cNvSpPr/>
            <p:nvPr/>
          </p:nvSpPr>
          <p:spPr>
            <a:xfrm>
              <a:off x="10434348" y="2125029"/>
              <a:ext cx="148209" cy="148209"/>
            </a:xfrm>
            <a:custGeom>
              <a:avLst/>
              <a:gdLst>
                <a:gd name="connsiteX0" fmla="*/ 148209 w 148209"/>
                <a:gd name="connsiteY0" fmla="*/ 74104 h 148209"/>
                <a:gd name="connsiteX1" fmla="*/ 74104 w 148209"/>
                <a:gd name="connsiteY1" fmla="*/ 148209 h 148209"/>
                <a:gd name="connsiteX2" fmla="*/ 0 w 148209"/>
                <a:gd name="connsiteY2" fmla="*/ 74104 h 148209"/>
                <a:gd name="connsiteX3" fmla="*/ 74104 w 148209"/>
                <a:gd name="connsiteY3" fmla="*/ 0 h 148209"/>
                <a:gd name="connsiteX4" fmla="*/ 148209 w 148209"/>
                <a:gd name="connsiteY4" fmla="*/ 74104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21" name="Forma libre: forma 20">
              <a:extLst>
                <a:ext uri="{FF2B5EF4-FFF2-40B4-BE49-F238E27FC236}">
                  <a16:creationId xmlns:a16="http://schemas.microsoft.com/office/drawing/2014/main" id="{F8B41F6A-8614-85FA-7385-5A26126D2A24}"/>
                </a:ext>
              </a:extLst>
            </p:cNvPr>
            <p:cNvSpPr/>
            <p:nvPr/>
          </p:nvSpPr>
          <p:spPr>
            <a:xfrm>
              <a:off x="10783344" y="2293336"/>
              <a:ext cx="268615" cy="148399"/>
            </a:xfrm>
            <a:custGeom>
              <a:avLst/>
              <a:gdLst>
                <a:gd name="connsiteX0" fmla="*/ 253746 w 268615"/>
                <a:gd name="connsiteY0" fmla="*/ 44101 h 148399"/>
                <a:gd name="connsiteX1" fmla="*/ 181356 w 268615"/>
                <a:gd name="connsiteY1" fmla="*/ 9525 h 148399"/>
                <a:gd name="connsiteX2" fmla="*/ 120396 w 268615"/>
                <a:gd name="connsiteY2" fmla="*/ 0 h 148399"/>
                <a:gd name="connsiteX3" fmla="*/ 59436 w 268615"/>
                <a:gd name="connsiteY3" fmla="*/ 9525 h 148399"/>
                <a:gd name="connsiteX4" fmla="*/ 3429 w 268615"/>
                <a:gd name="connsiteY4" fmla="*/ 33529 h 148399"/>
                <a:gd name="connsiteX5" fmla="*/ 0 w 268615"/>
                <a:gd name="connsiteY5" fmla="*/ 37434 h 148399"/>
                <a:gd name="connsiteX6" fmla="*/ 76200 w 268615"/>
                <a:gd name="connsiteY6" fmla="*/ 75534 h 148399"/>
                <a:gd name="connsiteX7" fmla="*/ 104108 w 268615"/>
                <a:gd name="connsiteY7" fmla="*/ 131446 h 148399"/>
                <a:gd name="connsiteX8" fmla="*/ 104108 w 268615"/>
                <a:gd name="connsiteY8" fmla="*/ 148400 h 148399"/>
                <a:gd name="connsiteX9" fmla="*/ 268605 w 268615"/>
                <a:gd name="connsiteY9" fmla="*/ 148400 h 148399"/>
                <a:gd name="connsiteX10" fmla="*/ 268605 w 268615"/>
                <a:gd name="connsiteY10" fmla="*/ 73819 h 148399"/>
                <a:gd name="connsiteX11" fmla="*/ 253746 w 268615"/>
                <a:gd name="connsiteY11" fmla="*/ 44101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615" h="148399">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22" name="Forma libre: forma 21">
              <a:extLst>
                <a:ext uri="{FF2B5EF4-FFF2-40B4-BE49-F238E27FC236}">
                  <a16:creationId xmlns:a16="http://schemas.microsoft.com/office/drawing/2014/main" id="{DCABFD3E-CCA0-DA18-40EA-670C06DE9C24}"/>
                </a:ext>
              </a:extLst>
            </p:cNvPr>
            <p:cNvSpPr/>
            <p:nvPr/>
          </p:nvSpPr>
          <p:spPr>
            <a:xfrm>
              <a:off x="10360244" y="2293336"/>
              <a:ext cx="268605" cy="148399"/>
            </a:xfrm>
            <a:custGeom>
              <a:avLst/>
              <a:gdLst>
                <a:gd name="connsiteX0" fmla="*/ 164687 w 268605"/>
                <a:gd name="connsiteY0" fmla="*/ 131445 h 148399"/>
                <a:gd name="connsiteX1" fmla="*/ 191357 w 268605"/>
                <a:gd name="connsiteY1" fmla="*/ 76486 h 148399"/>
                <a:gd name="connsiteX2" fmla="*/ 192500 w 268605"/>
                <a:gd name="connsiteY2" fmla="*/ 75534 h 148399"/>
                <a:gd name="connsiteX3" fmla="*/ 193739 w 268605"/>
                <a:gd name="connsiteY3" fmla="*/ 74676 h 148399"/>
                <a:gd name="connsiteX4" fmla="*/ 268605 w 268605"/>
                <a:gd name="connsiteY4" fmla="*/ 37529 h 148399"/>
                <a:gd name="connsiteX5" fmla="*/ 263176 w 268605"/>
                <a:gd name="connsiteY5" fmla="*/ 31338 h 148399"/>
                <a:gd name="connsiteX6" fmla="*/ 209550 w 268605"/>
                <a:gd name="connsiteY6" fmla="*/ 9525 h 148399"/>
                <a:gd name="connsiteX7" fmla="*/ 148590 w 268605"/>
                <a:gd name="connsiteY7" fmla="*/ 0 h 148399"/>
                <a:gd name="connsiteX8" fmla="*/ 87630 w 268605"/>
                <a:gd name="connsiteY8" fmla="*/ 9525 h 148399"/>
                <a:gd name="connsiteX9" fmla="*/ 15240 w 268605"/>
                <a:gd name="connsiteY9" fmla="*/ 44101 h 148399"/>
                <a:gd name="connsiteX10" fmla="*/ 0 w 268605"/>
                <a:gd name="connsiteY10" fmla="*/ 73819 h 148399"/>
                <a:gd name="connsiteX11" fmla="*/ 0 w 268605"/>
                <a:gd name="connsiteY11" fmla="*/ 148400 h 148399"/>
                <a:gd name="connsiteX12" fmla="*/ 164687 w 268605"/>
                <a:gd name="connsiteY12" fmla="*/ 148400 h 14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605" h="148399">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23" name="Forma libre: forma 22">
              <a:extLst>
                <a:ext uri="{FF2B5EF4-FFF2-40B4-BE49-F238E27FC236}">
                  <a16:creationId xmlns:a16="http://schemas.microsoft.com/office/drawing/2014/main" id="{C326EC19-E746-499B-00D4-B0FAFAE66FCB}"/>
                </a:ext>
              </a:extLst>
            </p:cNvPr>
            <p:cNvSpPr/>
            <p:nvPr/>
          </p:nvSpPr>
          <p:spPr>
            <a:xfrm>
              <a:off x="10557887" y="2351056"/>
              <a:ext cx="296430" cy="147829"/>
            </a:xfrm>
            <a:custGeom>
              <a:avLst/>
              <a:gdLst>
                <a:gd name="connsiteX0" fmla="*/ 0 w 296430"/>
                <a:gd name="connsiteY0" fmla="*/ 147830 h 147829"/>
                <a:gd name="connsiteX1" fmla="*/ 0 w 296430"/>
                <a:gd name="connsiteY1" fmla="*/ 73725 h 147829"/>
                <a:gd name="connsiteX2" fmla="*/ 14859 w 296430"/>
                <a:gd name="connsiteY2" fmla="*/ 44102 h 147829"/>
                <a:gd name="connsiteX3" fmla="*/ 87249 w 296430"/>
                <a:gd name="connsiteY3" fmla="*/ 9527 h 147829"/>
                <a:gd name="connsiteX4" fmla="*/ 148209 w 296430"/>
                <a:gd name="connsiteY4" fmla="*/ 2 h 147829"/>
                <a:gd name="connsiteX5" fmla="*/ 209169 w 296430"/>
                <a:gd name="connsiteY5" fmla="*/ 9527 h 147829"/>
                <a:gd name="connsiteX6" fmla="*/ 281654 w 296430"/>
                <a:gd name="connsiteY6" fmla="*/ 44102 h 147829"/>
                <a:gd name="connsiteX7" fmla="*/ 296418 w 296430"/>
                <a:gd name="connsiteY7" fmla="*/ 73725 h 147829"/>
                <a:gd name="connsiteX8" fmla="*/ 296418 w 296430"/>
                <a:gd name="connsiteY8" fmla="*/ 147830 h 14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430" h="147829">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24" name="Forma libre: forma 23">
              <a:extLst>
                <a:ext uri="{FF2B5EF4-FFF2-40B4-BE49-F238E27FC236}">
                  <a16:creationId xmlns:a16="http://schemas.microsoft.com/office/drawing/2014/main" id="{400B8B84-E78B-FA78-17F2-9A9FB050A8EC}"/>
                </a:ext>
              </a:extLst>
            </p:cNvPr>
            <p:cNvSpPr/>
            <p:nvPr/>
          </p:nvSpPr>
          <p:spPr>
            <a:xfrm>
              <a:off x="10631992" y="2182656"/>
              <a:ext cx="148209" cy="148209"/>
            </a:xfrm>
            <a:custGeom>
              <a:avLst/>
              <a:gdLst>
                <a:gd name="connsiteX0" fmla="*/ 148209 w 148209"/>
                <a:gd name="connsiteY0" fmla="*/ 74105 h 148209"/>
                <a:gd name="connsiteX1" fmla="*/ 74105 w 148209"/>
                <a:gd name="connsiteY1" fmla="*/ 148209 h 148209"/>
                <a:gd name="connsiteX2" fmla="*/ 0 w 148209"/>
                <a:gd name="connsiteY2" fmla="*/ 74105 h 148209"/>
                <a:gd name="connsiteX3" fmla="*/ 74105 w 148209"/>
                <a:gd name="connsiteY3" fmla="*/ 0 h 148209"/>
                <a:gd name="connsiteX4" fmla="*/ 148209 w 148209"/>
                <a:gd name="connsiteY4" fmla="*/ 74105 h 148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09" h="148209">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grpSp>
      <p:grpSp>
        <p:nvGrpSpPr>
          <p:cNvPr id="31" name="Grupo 30">
            <a:extLst>
              <a:ext uri="{FF2B5EF4-FFF2-40B4-BE49-F238E27FC236}">
                <a16:creationId xmlns:a16="http://schemas.microsoft.com/office/drawing/2014/main" id="{EEB762A4-DC71-EC5C-E78E-C9390D19BC24}"/>
              </a:ext>
            </a:extLst>
          </p:cNvPr>
          <p:cNvGrpSpPr/>
          <p:nvPr/>
        </p:nvGrpSpPr>
        <p:grpSpPr>
          <a:xfrm>
            <a:off x="3521026" y="1944741"/>
            <a:ext cx="914765" cy="928022"/>
            <a:chOff x="3664305" y="1880695"/>
            <a:chExt cx="657225" cy="666750"/>
          </a:xfrm>
        </p:grpSpPr>
        <p:sp>
          <p:nvSpPr>
            <p:cNvPr id="5" name="Forma libre: forma 4">
              <a:extLst>
                <a:ext uri="{FF2B5EF4-FFF2-40B4-BE49-F238E27FC236}">
                  <a16:creationId xmlns:a16="http://schemas.microsoft.com/office/drawing/2014/main" id="{20E411C6-55FD-9934-18A1-79D73E223D1A}"/>
                </a:ext>
              </a:extLst>
            </p:cNvPr>
            <p:cNvSpPr/>
            <p:nvPr/>
          </p:nvSpPr>
          <p:spPr>
            <a:xfrm>
              <a:off x="3664305" y="1880695"/>
              <a:ext cx="657225" cy="666750"/>
            </a:xfrm>
            <a:custGeom>
              <a:avLst/>
              <a:gdLst>
                <a:gd name="connsiteX0" fmla="*/ 57150 w 657225"/>
                <a:gd name="connsiteY0" fmla="*/ 0 h 666750"/>
                <a:gd name="connsiteX1" fmla="*/ 0 w 657225"/>
                <a:gd name="connsiteY1" fmla="*/ 0 h 666750"/>
                <a:gd name="connsiteX2" fmla="*/ 0 w 657225"/>
                <a:gd name="connsiteY2" fmla="*/ 666750 h 666750"/>
                <a:gd name="connsiteX3" fmla="*/ 657225 w 657225"/>
                <a:gd name="connsiteY3" fmla="*/ 666750 h 666750"/>
                <a:gd name="connsiteX4" fmla="*/ 657225 w 657225"/>
                <a:gd name="connsiteY4" fmla="*/ 609600 h 666750"/>
                <a:gd name="connsiteX5" fmla="*/ 57150 w 657225"/>
                <a:gd name="connsiteY5" fmla="*/ 609600 h 666750"/>
                <a:gd name="connsiteX6" fmla="*/ 57150 w 657225"/>
                <a:gd name="connsiteY6"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225" h="666750">
                  <a:moveTo>
                    <a:pt x="57150" y="0"/>
                  </a:moveTo>
                  <a:lnTo>
                    <a:pt x="0" y="0"/>
                  </a:lnTo>
                  <a:lnTo>
                    <a:pt x="0" y="666750"/>
                  </a:lnTo>
                  <a:lnTo>
                    <a:pt x="657225" y="666750"/>
                  </a:lnTo>
                  <a:lnTo>
                    <a:pt x="657225" y="609600"/>
                  </a:lnTo>
                  <a:lnTo>
                    <a:pt x="57150" y="609600"/>
                  </a:lnTo>
                  <a:lnTo>
                    <a:pt x="57150" y="0"/>
                  </a:ln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6" name="Forma libre: forma 5">
              <a:extLst>
                <a:ext uri="{FF2B5EF4-FFF2-40B4-BE49-F238E27FC236}">
                  <a16:creationId xmlns:a16="http://schemas.microsoft.com/office/drawing/2014/main" id="{A0045597-A56D-9F0C-58D6-9522FFA59EF4}"/>
                </a:ext>
              </a:extLst>
            </p:cNvPr>
            <p:cNvSpPr/>
            <p:nvPr/>
          </p:nvSpPr>
          <p:spPr>
            <a:xfrm rot="10800000">
              <a:off x="4178655" y="1880695"/>
              <a:ext cx="142875" cy="552450"/>
            </a:xfrm>
            <a:custGeom>
              <a:avLst/>
              <a:gdLst>
                <a:gd name="connsiteX0" fmla="*/ 0 w 142875"/>
                <a:gd name="connsiteY0" fmla="*/ 0 h 552450"/>
                <a:gd name="connsiteX1" fmla="*/ 142875 w 142875"/>
                <a:gd name="connsiteY1" fmla="*/ 0 h 552450"/>
                <a:gd name="connsiteX2" fmla="*/ 142875 w 142875"/>
                <a:gd name="connsiteY2" fmla="*/ 552450 h 552450"/>
                <a:gd name="connsiteX3" fmla="*/ 0 w 142875"/>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142875" h="552450">
                  <a:moveTo>
                    <a:pt x="0" y="0"/>
                  </a:moveTo>
                  <a:lnTo>
                    <a:pt x="142875" y="0"/>
                  </a:lnTo>
                  <a:lnTo>
                    <a:pt x="142875" y="552450"/>
                  </a:lnTo>
                  <a:lnTo>
                    <a:pt x="0" y="552450"/>
                  </a:ln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7" name="Forma libre: forma 6">
              <a:extLst>
                <a:ext uri="{FF2B5EF4-FFF2-40B4-BE49-F238E27FC236}">
                  <a16:creationId xmlns:a16="http://schemas.microsoft.com/office/drawing/2014/main" id="{AF0957B8-B9E5-F662-63D3-4FC36CF656C3}"/>
                </a:ext>
              </a:extLst>
            </p:cNvPr>
            <p:cNvSpPr/>
            <p:nvPr/>
          </p:nvSpPr>
          <p:spPr>
            <a:xfrm rot="10800000">
              <a:off x="3978630" y="2071195"/>
              <a:ext cx="142875" cy="361950"/>
            </a:xfrm>
            <a:custGeom>
              <a:avLst/>
              <a:gdLst>
                <a:gd name="connsiteX0" fmla="*/ 0 w 142875"/>
                <a:gd name="connsiteY0" fmla="*/ 0 h 361950"/>
                <a:gd name="connsiteX1" fmla="*/ 142875 w 142875"/>
                <a:gd name="connsiteY1" fmla="*/ 0 h 361950"/>
                <a:gd name="connsiteX2" fmla="*/ 142875 w 142875"/>
                <a:gd name="connsiteY2" fmla="*/ 361950 h 361950"/>
                <a:gd name="connsiteX3" fmla="*/ 0 w 142875"/>
                <a:gd name="connsiteY3" fmla="*/ 361950 h 361950"/>
              </a:gdLst>
              <a:ahLst/>
              <a:cxnLst>
                <a:cxn ang="0">
                  <a:pos x="connsiteX0" y="connsiteY0"/>
                </a:cxn>
                <a:cxn ang="0">
                  <a:pos x="connsiteX1" y="connsiteY1"/>
                </a:cxn>
                <a:cxn ang="0">
                  <a:pos x="connsiteX2" y="connsiteY2"/>
                </a:cxn>
                <a:cxn ang="0">
                  <a:pos x="connsiteX3" y="connsiteY3"/>
                </a:cxn>
              </a:cxnLst>
              <a:rect l="l" t="t" r="r" b="b"/>
              <a:pathLst>
                <a:path w="142875" h="361950">
                  <a:moveTo>
                    <a:pt x="0" y="0"/>
                  </a:moveTo>
                  <a:lnTo>
                    <a:pt x="142875" y="0"/>
                  </a:lnTo>
                  <a:lnTo>
                    <a:pt x="142875" y="361950"/>
                  </a:lnTo>
                  <a:lnTo>
                    <a:pt x="0" y="361950"/>
                  </a:ln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9" name="Forma libre: forma 8">
              <a:extLst>
                <a:ext uri="{FF2B5EF4-FFF2-40B4-BE49-F238E27FC236}">
                  <a16:creationId xmlns:a16="http://schemas.microsoft.com/office/drawing/2014/main" id="{54B76E92-6ACC-4412-02D6-3F18E5D94DAD}"/>
                </a:ext>
              </a:extLst>
            </p:cNvPr>
            <p:cNvSpPr/>
            <p:nvPr/>
          </p:nvSpPr>
          <p:spPr>
            <a:xfrm rot="10800000">
              <a:off x="3778605" y="2242645"/>
              <a:ext cx="142875" cy="190500"/>
            </a:xfrm>
            <a:custGeom>
              <a:avLst/>
              <a:gdLst>
                <a:gd name="connsiteX0" fmla="*/ 0 w 142875"/>
                <a:gd name="connsiteY0" fmla="*/ 0 h 190500"/>
                <a:gd name="connsiteX1" fmla="*/ 142875 w 142875"/>
                <a:gd name="connsiteY1" fmla="*/ 0 h 190500"/>
                <a:gd name="connsiteX2" fmla="*/ 142875 w 142875"/>
                <a:gd name="connsiteY2" fmla="*/ 190500 h 190500"/>
                <a:gd name="connsiteX3" fmla="*/ 0 w 142875"/>
                <a:gd name="connsiteY3" fmla="*/ 190500 h 190500"/>
              </a:gdLst>
              <a:ahLst/>
              <a:cxnLst>
                <a:cxn ang="0">
                  <a:pos x="connsiteX0" y="connsiteY0"/>
                </a:cxn>
                <a:cxn ang="0">
                  <a:pos x="connsiteX1" y="connsiteY1"/>
                </a:cxn>
                <a:cxn ang="0">
                  <a:pos x="connsiteX2" y="connsiteY2"/>
                </a:cxn>
                <a:cxn ang="0">
                  <a:pos x="connsiteX3" y="connsiteY3"/>
                </a:cxn>
              </a:cxnLst>
              <a:rect l="l" t="t" r="r" b="b"/>
              <a:pathLst>
                <a:path w="142875" h="190500">
                  <a:moveTo>
                    <a:pt x="0" y="0"/>
                  </a:moveTo>
                  <a:lnTo>
                    <a:pt x="142875" y="0"/>
                  </a:lnTo>
                  <a:lnTo>
                    <a:pt x="142875" y="190500"/>
                  </a:lnTo>
                  <a:lnTo>
                    <a:pt x="0" y="190500"/>
                  </a:ln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sp>
          <p:nvSpPr>
            <p:cNvPr id="10" name="Forma libre: forma 9">
              <a:extLst>
                <a:ext uri="{FF2B5EF4-FFF2-40B4-BE49-F238E27FC236}">
                  <a16:creationId xmlns:a16="http://schemas.microsoft.com/office/drawing/2014/main" id="{76327627-E5EA-3122-D6F9-8C143534843A}"/>
                </a:ext>
              </a:extLst>
            </p:cNvPr>
            <p:cNvSpPr/>
            <p:nvPr/>
          </p:nvSpPr>
          <p:spPr>
            <a:xfrm>
              <a:off x="3774699" y="1880695"/>
              <a:ext cx="308705" cy="308705"/>
            </a:xfrm>
            <a:custGeom>
              <a:avLst/>
              <a:gdLst>
                <a:gd name="connsiteX0" fmla="*/ 308705 w 308705"/>
                <a:gd name="connsiteY0" fmla="*/ 130874 h 308705"/>
                <a:gd name="connsiteX1" fmla="*/ 308705 w 308705"/>
                <a:gd name="connsiteY1" fmla="*/ 0 h 308705"/>
                <a:gd name="connsiteX2" fmla="*/ 177832 w 308705"/>
                <a:gd name="connsiteY2" fmla="*/ 0 h 308705"/>
                <a:gd name="connsiteX3" fmla="*/ 229838 w 308705"/>
                <a:gd name="connsiteY3" fmla="*/ 52006 h 308705"/>
                <a:gd name="connsiteX4" fmla="*/ 0 w 308705"/>
                <a:gd name="connsiteY4" fmla="*/ 281845 h 308705"/>
                <a:gd name="connsiteX5" fmla="*/ 26860 w 308705"/>
                <a:gd name="connsiteY5" fmla="*/ 308705 h 308705"/>
                <a:gd name="connsiteX6" fmla="*/ 256699 w 308705"/>
                <a:gd name="connsiteY6" fmla="*/ 78962 h 308705"/>
                <a:gd name="connsiteX7" fmla="*/ 308705 w 308705"/>
                <a:gd name="connsiteY7" fmla="*/ 130874 h 30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05" h="308705">
                  <a:moveTo>
                    <a:pt x="308705" y="130874"/>
                  </a:moveTo>
                  <a:lnTo>
                    <a:pt x="308705" y="0"/>
                  </a:lnTo>
                  <a:lnTo>
                    <a:pt x="177832" y="0"/>
                  </a:lnTo>
                  <a:lnTo>
                    <a:pt x="229838" y="52006"/>
                  </a:lnTo>
                  <a:lnTo>
                    <a:pt x="0" y="281845"/>
                  </a:lnTo>
                  <a:lnTo>
                    <a:pt x="26860" y="308705"/>
                  </a:lnTo>
                  <a:lnTo>
                    <a:pt x="256699" y="78962"/>
                  </a:lnTo>
                  <a:lnTo>
                    <a:pt x="308705" y="130874"/>
                  </a:lnTo>
                  <a:close/>
                </a:path>
              </a:pathLst>
            </a:custGeom>
            <a:solidFill>
              <a:schemeClr val="tx1"/>
            </a:solidFill>
            <a:ln w="9525" cap="flat">
              <a:noFill/>
              <a:prstDash val="solid"/>
              <a:miter/>
            </a:ln>
          </p:spPr>
          <p:txBody>
            <a:bodyPr rtlCol="0" anchor="ctr"/>
            <a:lstStyle/>
            <a:p>
              <a:endParaRPr lang="es-ES" dirty="0">
                <a:latin typeface="Lato" panose="020F0502020204030203" pitchFamily="34" charset="0"/>
              </a:endParaRPr>
            </a:p>
          </p:txBody>
        </p:sp>
      </p:grpSp>
      <p:sp>
        <p:nvSpPr>
          <p:cNvPr id="2" name="Graphic 3" descr="Coins outline">
            <a:extLst>
              <a:ext uri="{FF2B5EF4-FFF2-40B4-BE49-F238E27FC236}">
                <a16:creationId xmlns:a16="http://schemas.microsoft.com/office/drawing/2014/main" id="{397B442F-29A1-DE06-C76C-112ABC89B576}"/>
              </a:ext>
            </a:extLst>
          </p:cNvPr>
          <p:cNvSpPr/>
          <p:nvPr/>
        </p:nvSpPr>
        <p:spPr>
          <a:xfrm>
            <a:off x="1291217" y="1984535"/>
            <a:ext cx="917895" cy="919061"/>
          </a:xfrm>
          <a:custGeom>
            <a:avLst/>
            <a:gdLst>
              <a:gd name="connsiteX0" fmla="*/ 723900 w 771525"/>
              <a:gd name="connsiteY0" fmla="*/ 429578 h 657224"/>
              <a:gd name="connsiteX1" fmla="*/ 723900 w 771525"/>
              <a:gd name="connsiteY1" fmla="*/ 361950 h 657224"/>
              <a:gd name="connsiteX2" fmla="*/ 561975 w 771525"/>
              <a:gd name="connsiteY2" fmla="*/ 273368 h 657224"/>
              <a:gd name="connsiteX3" fmla="*/ 561975 w 771525"/>
              <a:gd name="connsiteY3" fmla="*/ 219075 h 657224"/>
              <a:gd name="connsiteX4" fmla="*/ 514350 w 771525"/>
              <a:gd name="connsiteY4" fmla="*/ 162878 h 657224"/>
              <a:gd name="connsiteX5" fmla="*/ 514350 w 771525"/>
              <a:gd name="connsiteY5" fmla="*/ 95250 h 657224"/>
              <a:gd name="connsiteX6" fmla="*/ 257175 w 771525"/>
              <a:gd name="connsiteY6" fmla="*/ 0 h 657224"/>
              <a:gd name="connsiteX7" fmla="*/ 0 w 771525"/>
              <a:gd name="connsiteY7" fmla="*/ 95250 h 657224"/>
              <a:gd name="connsiteX8" fmla="*/ 0 w 771525"/>
              <a:gd name="connsiteY8" fmla="*/ 171450 h 657224"/>
              <a:gd name="connsiteX9" fmla="*/ 47625 w 771525"/>
              <a:gd name="connsiteY9" fmla="*/ 228600 h 657224"/>
              <a:gd name="connsiteX10" fmla="*/ 47625 w 771525"/>
              <a:gd name="connsiteY10" fmla="*/ 295275 h 657224"/>
              <a:gd name="connsiteX11" fmla="*/ 47625 w 771525"/>
              <a:gd name="connsiteY11" fmla="*/ 296228 h 657224"/>
              <a:gd name="connsiteX12" fmla="*/ 0 w 771525"/>
              <a:gd name="connsiteY12" fmla="*/ 352425 h 657224"/>
              <a:gd name="connsiteX13" fmla="*/ 0 w 771525"/>
              <a:gd name="connsiteY13" fmla="*/ 428625 h 657224"/>
              <a:gd name="connsiteX14" fmla="*/ 257175 w 771525"/>
              <a:gd name="connsiteY14" fmla="*/ 523875 h 657224"/>
              <a:gd name="connsiteX15" fmla="*/ 257175 w 771525"/>
              <a:gd name="connsiteY15" fmla="*/ 561975 h 657224"/>
              <a:gd name="connsiteX16" fmla="*/ 514350 w 771525"/>
              <a:gd name="connsiteY16" fmla="*/ 657225 h 657224"/>
              <a:gd name="connsiteX17" fmla="*/ 771525 w 771525"/>
              <a:gd name="connsiteY17" fmla="*/ 561975 h 657224"/>
              <a:gd name="connsiteX18" fmla="*/ 771525 w 771525"/>
              <a:gd name="connsiteY18" fmla="*/ 485775 h 657224"/>
              <a:gd name="connsiteX19" fmla="*/ 723900 w 771525"/>
              <a:gd name="connsiteY19" fmla="*/ 429578 h 657224"/>
              <a:gd name="connsiteX20" fmla="*/ 752475 w 771525"/>
              <a:gd name="connsiteY20" fmla="*/ 486727 h 657224"/>
              <a:gd name="connsiteX21" fmla="*/ 514350 w 771525"/>
              <a:gd name="connsiteY21" fmla="*/ 562927 h 657224"/>
              <a:gd name="connsiteX22" fmla="*/ 287655 w 771525"/>
              <a:gd name="connsiteY22" fmla="*/ 508635 h 657224"/>
              <a:gd name="connsiteX23" fmla="*/ 287655 w 771525"/>
              <a:gd name="connsiteY23" fmla="*/ 508635 h 657224"/>
              <a:gd name="connsiteX24" fmla="*/ 465773 w 771525"/>
              <a:gd name="connsiteY24" fmla="*/ 534352 h 657224"/>
              <a:gd name="connsiteX25" fmla="*/ 721043 w 771525"/>
              <a:gd name="connsiteY25" fmla="*/ 451485 h 657224"/>
              <a:gd name="connsiteX26" fmla="*/ 752475 w 771525"/>
              <a:gd name="connsiteY26" fmla="*/ 486727 h 657224"/>
              <a:gd name="connsiteX27" fmla="*/ 590550 w 771525"/>
              <a:gd name="connsiteY27" fmla="*/ 577215 h 657224"/>
              <a:gd name="connsiteX28" fmla="*/ 590550 w 771525"/>
              <a:gd name="connsiteY28" fmla="*/ 634365 h 657224"/>
              <a:gd name="connsiteX29" fmla="*/ 552450 w 771525"/>
              <a:gd name="connsiteY29" fmla="*/ 637223 h 657224"/>
              <a:gd name="connsiteX30" fmla="*/ 552450 w 771525"/>
              <a:gd name="connsiteY30" fmla="*/ 580073 h 657224"/>
              <a:gd name="connsiteX31" fmla="*/ 590550 w 771525"/>
              <a:gd name="connsiteY31" fmla="*/ 577215 h 657224"/>
              <a:gd name="connsiteX32" fmla="*/ 609600 w 771525"/>
              <a:gd name="connsiteY32" fmla="*/ 575310 h 657224"/>
              <a:gd name="connsiteX33" fmla="*/ 647700 w 771525"/>
              <a:gd name="connsiteY33" fmla="*/ 568643 h 657224"/>
              <a:gd name="connsiteX34" fmla="*/ 647700 w 771525"/>
              <a:gd name="connsiteY34" fmla="*/ 624840 h 657224"/>
              <a:gd name="connsiteX35" fmla="*/ 609600 w 771525"/>
              <a:gd name="connsiteY35" fmla="*/ 631508 h 657224"/>
              <a:gd name="connsiteX36" fmla="*/ 609600 w 771525"/>
              <a:gd name="connsiteY36" fmla="*/ 575310 h 657224"/>
              <a:gd name="connsiteX37" fmla="*/ 666750 w 771525"/>
              <a:gd name="connsiteY37" fmla="*/ 563880 h 657224"/>
              <a:gd name="connsiteX38" fmla="*/ 704850 w 771525"/>
              <a:gd name="connsiteY38" fmla="*/ 551498 h 657224"/>
              <a:gd name="connsiteX39" fmla="*/ 704850 w 771525"/>
              <a:gd name="connsiteY39" fmla="*/ 606743 h 657224"/>
              <a:gd name="connsiteX40" fmla="*/ 666750 w 771525"/>
              <a:gd name="connsiteY40" fmla="*/ 620077 h 657224"/>
              <a:gd name="connsiteX41" fmla="*/ 666750 w 771525"/>
              <a:gd name="connsiteY41" fmla="*/ 563880 h 657224"/>
              <a:gd name="connsiteX42" fmla="*/ 361950 w 771525"/>
              <a:gd name="connsiteY42" fmla="*/ 620077 h 657224"/>
              <a:gd name="connsiteX43" fmla="*/ 323850 w 771525"/>
              <a:gd name="connsiteY43" fmla="*/ 606743 h 657224"/>
              <a:gd name="connsiteX44" fmla="*/ 323850 w 771525"/>
              <a:gd name="connsiteY44" fmla="*/ 551498 h 657224"/>
              <a:gd name="connsiteX45" fmla="*/ 361950 w 771525"/>
              <a:gd name="connsiteY45" fmla="*/ 563880 h 657224"/>
              <a:gd name="connsiteX46" fmla="*/ 361950 w 771525"/>
              <a:gd name="connsiteY46" fmla="*/ 620077 h 657224"/>
              <a:gd name="connsiteX47" fmla="*/ 381000 w 771525"/>
              <a:gd name="connsiteY47" fmla="*/ 568643 h 657224"/>
              <a:gd name="connsiteX48" fmla="*/ 419100 w 771525"/>
              <a:gd name="connsiteY48" fmla="*/ 575310 h 657224"/>
              <a:gd name="connsiteX49" fmla="*/ 419100 w 771525"/>
              <a:gd name="connsiteY49" fmla="*/ 632460 h 657224"/>
              <a:gd name="connsiteX50" fmla="*/ 381000 w 771525"/>
              <a:gd name="connsiteY50" fmla="*/ 625793 h 657224"/>
              <a:gd name="connsiteX51" fmla="*/ 381000 w 771525"/>
              <a:gd name="connsiteY51" fmla="*/ 568643 h 657224"/>
              <a:gd name="connsiteX52" fmla="*/ 438150 w 771525"/>
              <a:gd name="connsiteY52" fmla="*/ 577215 h 657224"/>
              <a:gd name="connsiteX53" fmla="*/ 476250 w 771525"/>
              <a:gd name="connsiteY53" fmla="*/ 580073 h 657224"/>
              <a:gd name="connsiteX54" fmla="*/ 476250 w 771525"/>
              <a:gd name="connsiteY54" fmla="*/ 637223 h 657224"/>
              <a:gd name="connsiteX55" fmla="*/ 438150 w 771525"/>
              <a:gd name="connsiteY55" fmla="*/ 634365 h 657224"/>
              <a:gd name="connsiteX56" fmla="*/ 438150 w 771525"/>
              <a:gd name="connsiteY56" fmla="*/ 577215 h 657224"/>
              <a:gd name="connsiteX57" fmla="*/ 209550 w 771525"/>
              <a:gd name="connsiteY57" fmla="*/ 362903 h 657224"/>
              <a:gd name="connsiteX58" fmla="*/ 209550 w 771525"/>
              <a:gd name="connsiteY58" fmla="*/ 365760 h 657224"/>
              <a:gd name="connsiteX59" fmla="*/ 171450 w 771525"/>
              <a:gd name="connsiteY59" fmla="*/ 359093 h 657224"/>
              <a:gd name="connsiteX60" fmla="*/ 171450 w 771525"/>
              <a:gd name="connsiteY60" fmla="*/ 302895 h 657224"/>
              <a:gd name="connsiteX61" fmla="*/ 209550 w 771525"/>
              <a:gd name="connsiteY61" fmla="*/ 309562 h 657224"/>
              <a:gd name="connsiteX62" fmla="*/ 209550 w 771525"/>
              <a:gd name="connsiteY62" fmla="*/ 362903 h 657224"/>
              <a:gd name="connsiteX63" fmla="*/ 228600 w 771525"/>
              <a:gd name="connsiteY63" fmla="*/ 439103 h 657224"/>
              <a:gd name="connsiteX64" fmla="*/ 228600 w 771525"/>
              <a:gd name="connsiteY64" fmla="*/ 401003 h 657224"/>
              <a:gd name="connsiteX65" fmla="*/ 257175 w 771525"/>
              <a:gd name="connsiteY65" fmla="*/ 420053 h 657224"/>
              <a:gd name="connsiteX66" fmla="*/ 257175 w 771525"/>
              <a:gd name="connsiteY66" fmla="*/ 474345 h 657224"/>
              <a:gd name="connsiteX67" fmla="*/ 228600 w 771525"/>
              <a:gd name="connsiteY67" fmla="*/ 439103 h 657224"/>
              <a:gd name="connsiteX68" fmla="*/ 228600 w 771525"/>
              <a:gd name="connsiteY68" fmla="*/ 439103 h 657224"/>
              <a:gd name="connsiteX69" fmla="*/ 704850 w 771525"/>
              <a:gd name="connsiteY69" fmla="*/ 439103 h 657224"/>
              <a:gd name="connsiteX70" fmla="*/ 676275 w 771525"/>
              <a:gd name="connsiteY70" fmla="*/ 473393 h 657224"/>
              <a:gd name="connsiteX71" fmla="*/ 676275 w 771525"/>
              <a:gd name="connsiteY71" fmla="*/ 419100 h 657224"/>
              <a:gd name="connsiteX72" fmla="*/ 704850 w 771525"/>
              <a:gd name="connsiteY72" fmla="*/ 400050 h 657224"/>
              <a:gd name="connsiteX73" fmla="*/ 704850 w 771525"/>
              <a:gd name="connsiteY73" fmla="*/ 439103 h 657224"/>
              <a:gd name="connsiteX74" fmla="*/ 657225 w 771525"/>
              <a:gd name="connsiteY74" fmla="*/ 482918 h 657224"/>
              <a:gd name="connsiteX75" fmla="*/ 619125 w 771525"/>
              <a:gd name="connsiteY75" fmla="*/ 496252 h 657224"/>
              <a:gd name="connsiteX76" fmla="*/ 619125 w 771525"/>
              <a:gd name="connsiteY76" fmla="*/ 440055 h 657224"/>
              <a:gd name="connsiteX77" fmla="*/ 657225 w 771525"/>
              <a:gd name="connsiteY77" fmla="*/ 427673 h 657224"/>
              <a:gd name="connsiteX78" fmla="*/ 657225 w 771525"/>
              <a:gd name="connsiteY78" fmla="*/ 482918 h 657224"/>
              <a:gd name="connsiteX79" fmla="*/ 600075 w 771525"/>
              <a:gd name="connsiteY79" fmla="*/ 501015 h 657224"/>
              <a:gd name="connsiteX80" fmla="*/ 561975 w 771525"/>
              <a:gd name="connsiteY80" fmla="*/ 507683 h 657224"/>
              <a:gd name="connsiteX81" fmla="*/ 561975 w 771525"/>
              <a:gd name="connsiteY81" fmla="*/ 450533 h 657224"/>
              <a:gd name="connsiteX82" fmla="*/ 600075 w 771525"/>
              <a:gd name="connsiteY82" fmla="*/ 443865 h 657224"/>
              <a:gd name="connsiteX83" fmla="*/ 600075 w 771525"/>
              <a:gd name="connsiteY83" fmla="*/ 501015 h 657224"/>
              <a:gd name="connsiteX84" fmla="*/ 542925 w 771525"/>
              <a:gd name="connsiteY84" fmla="*/ 510540 h 657224"/>
              <a:gd name="connsiteX85" fmla="*/ 504825 w 771525"/>
              <a:gd name="connsiteY85" fmla="*/ 513398 h 657224"/>
              <a:gd name="connsiteX86" fmla="*/ 504825 w 771525"/>
              <a:gd name="connsiteY86" fmla="*/ 456248 h 657224"/>
              <a:gd name="connsiteX87" fmla="*/ 542925 w 771525"/>
              <a:gd name="connsiteY87" fmla="*/ 453390 h 657224"/>
              <a:gd name="connsiteX88" fmla="*/ 542925 w 771525"/>
              <a:gd name="connsiteY88" fmla="*/ 510540 h 657224"/>
              <a:gd name="connsiteX89" fmla="*/ 485775 w 771525"/>
              <a:gd name="connsiteY89" fmla="*/ 514350 h 657224"/>
              <a:gd name="connsiteX90" fmla="*/ 466725 w 771525"/>
              <a:gd name="connsiteY90" fmla="*/ 514350 h 657224"/>
              <a:gd name="connsiteX91" fmla="*/ 447675 w 771525"/>
              <a:gd name="connsiteY91" fmla="*/ 514350 h 657224"/>
              <a:gd name="connsiteX92" fmla="*/ 447675 w 771525"/>
              <a:gd name="connsiteY92" fmla="*/ 457200 h 657224"/>
              <a:gd name="connsiteX93" fmla="*/ 466725 w 771525"/>
              <a:gd name="connsiteY93" fmla="*/ 457200 h 657224"/>
              <a:gd name="connsiteX94" fmla="*/ 485775 w 771525"/>
              <a:gd name="connsiteY94" fmla="*/ 457200 h 657224"/>
              <a:gd name="connsiteX95" fmla="*/ 485775 w 771525"/>
              <a:gd name="connsiteY95" fmla="*/ 514350 h 657224"/>
              <a:gd name="connsiteX96" fmla="*/ 428625 w 771525"/>
              <a:gd name="connsiteY96" fmla="*/ 514350 h 657224"/>
              <a:gd name="connsiteX97" fmla="*/ 390525 w 771525"/>
              <a:gd name="connsiteY97" fmla="*/ 511493 h 657224"/>
              <a:gd name="connsiteX98" fmla="*/ 390525 w 771525"/>
              <a:gd name="connsiteY98" fmla="*/ 454343 h 657224"/>
              <a:gd name="connsiteX99" fmla="*/ 428625 w 771525"/>
              <a:gd name="connsiteY99" fmla="*/ 457200 h 657224"/>
              <a:gd name="connsiteX100" fmla="*/ 428625 w 771525"/>
              <a:gd name="connsiteY100" fmla="*/ 514350 h 657224"/>
              <a:gd name="connsiteX101" fmla="*/ 371475 w 771525"/>
              <a:gd name="connsiteY101" fmla="*/ 508635 h 657224"/>
              <a:gd name="connsiteX102" fmla="*/ 333375 w 771525"/>
              <a:gd name="connsiteY102" fmla="*/ 501968 h 657224"/>
              <a:gd name="connsiteX103" fmla="*/ 333375 w 771525"/>
              <a:gd name="connsiteY103" fmla="*/ 445770 h 657224"/>
              <a:gd name="connsiteX104" fmla="*/ 371475 w 771525"/>
              <a:gd name="connsiteY104" fmla="*/ 452437 h 657224"/>
              <a:gd name="connsiteX105" fmla="*/ 371475 w 771525"/>
              <a:gd name="connsiteY105" fmla="*/ 508635 h 657224"/>
              <a:gd name="connsiteX106" fmla="*/ 314325 w 771525"/>
              <a:gd name="connsiteY106" fmla="*/ 496252 h 657224"/>
              <a:gd name="connsiteX107" fmla="*/ 276225 w 771525"/>
              <a:gd name="connsiteY107" fmla="*/ 482918 h 657224"/>
              <a:gd name="connsiteX108" fmla="*/ 276225 w 771525"/>
              <a:gd name="connsiteY108" fmla="*/ 427673 h 657224"/>
              <a:gd name="connsiteX109" fmla="*/ 314325 w 771525"/>
              <a:gd name="connsiteY109" fmla="*/ 440055 h 657224"/>
              <a:gd name="connsiteX110" fmla="*/ 314325 w 771525"/>
              <a:gd name="connsiteY110" fmla="*/ 496252 h 657224"/>
              <a:gd name="connsiteX111" fmla="*/ 704850 w 771525"/>
              <a:gd name="connsiteY111" fmla="*/ 362903 h 657224"/>
              <a:gd name="connsiteX112" fmla="*/ 466725 w 771525"/>
              <a:gd name="connsiteY112" fmla="*/ 439103 h 657224"/>
              <a:gd name="connsiteX113" fmla="*/ 228600 w 771525"/>
              <a:gd name="connsiteY113" fmla="*/ 362903 h 657224"/>
              <a:gd name="connsiteX114" fmla="*/ 466725 w 771525"/>
              <a:gd name="connsiteY114" fmla="*/ 286703 h 657224"/>
              <a:gd name="connsiteX115" fmla="*/ 704850 w 771525"/>
              <a:gd name="connsiteY115" fmla="*/ 362903 h 657224"/>
              <a:gd name="connsiteX116" fmla="*/ 228600 w 771525"/>
              <a:gd name="connsiteY116" fmla="*/ 324803 h 657224"/>
              <a:gd name="connsiteX117" fmla="*/ 228600 w 771525"/>
              <a:gd name="connsiteY117" fmla="*/ 310515 h 657224"/>
              <a:gd name="connsiteX118" fmla="*/ 245745 w 771525"/>
              <a:gd name="connsiteY118" fmla="*/ 312420 h 657224"/>
              <a:gd name="connsiteX119" fmla="*/ 228600 w 771525"/>
              <a:gd name="connsiteY119" fmla="*/ 324803 h 657224"/>
              <a:gd name="connsiteX120" fmla="*/ 526733 w 771525"/>
              <a:gd name="connsiteY120" fmla="*/ 269558 h 657224"/>
              <a:gd name="connsiteX121" fmla="*/ 543878 w 771525"/>
              <a:gd name="connsiteY121" fmla="*/ 257175 h 657224"/>
              <a:gd name="connsiteX122" fmla="*/ 543878 w 771525"/>
              <a:gd name="connsiteY122" fmla="*/ 271462 h 657224"/>
              <a:gd name="connsiteX123" fmla="*/ 526733 w 771525"/>
              <a:gd name="connsiteY123" fmla="*/ 269558 h 657224"/>
              <a:gd name="connsiteX124" fmla="*/ 512445 w 771525"/>
              <a:gd name="connsiteY124" fmla="*/ 183833 h 657224"/>
              <a:gd name="connsiteX125" fmla="*/ 542925 w 771525"/>
              <a:gd name="connsiteY125" fmla="*/ 219075 h 657224"/>
              <a:gd name="connsiteX126" fmla="*/ 486728 w 771525"/>
              <a:gd name="connsiteY126" fmla="*/ 266700 h 657224"/>
              <a:gd name="connsiteX127" fmla="*/ 466725 w 771525"/>
              <a:gd name="connsiteY127" fmla="*/ 266700 h 657224"/>
              <a:gd name="connsiteX128" fmla="*/ 280988 w 771525"/>
              <a:gd name="connsiteY128" fmla="*/ 295275 h 657224"/>
              <a:gd name="connsiteX129" fmla="*/ 79058 w 771525"/>
              <a:gd name="connsiteY129" fmla="*/ 241935 h 657224"/>
              <a:gd name="connsiteX130" fmla="*/ 79058 w 771525"/>
              <a:gd name="connsiteY130" fmla="*/ 241935 h 657224"/>
              <a:gd name="connsiteX131" fmla="*/ 257175 w 771525"/>
              <a:gd name="connsiteY131" fmla="*/ 267653 h 657224"/>
              <a:gd name="connsiteX132" fmla="*/ 512445 w 771525"/>
              <a:gd name="connsiteY132" fmla="*/ 183833 h 657224"/>
              <a:gd name="connsiteX133" fmla="*/ 152400 w 771525"/>
              <a:gd name="connsiteY133" fmla="*/ 297180 h 657224"/>
              <a:gd name="connsiteX134" fmla="*/ 152400 w 771525"/>
              <a:gd name="connsiteY134" fmla="*/ 353378 h 657224"/>
              <a:gd name="connsiteX135" fmla="*/ 114300 w 771525"/>
              <a:gd name="connsiteY135" fmla="*/ 340043 h 657224"/>
              <a:gd name="connsiteX136" fmla="*/ 114300 w 771525"/>
              <a:gd name="connsiteY136" fmla="*/ 284798 h 657224"/>
              <a:gd name="connsiteX137" fmla="*/ 152400 w 771525"/>
              <a:gd name="connsiteY137" fmla="*/ 297180 h 657224"/>
              <a:gd name="connsiteX138" fmla="*/ 95250 w 771525"/>
              <a:gd name="connsiteY138" fmla="*/ 276225 h 657224"/>
              <a:gd name="connsiteX139" fmla="*/ 95250 w 771525"/>
              <a:gd name="connsiteY139" fmla="*/ 330518 h 657224"/>
              <a:gd name="connsiteX140" fmla="*/ 66675 w 771525"/>
              <a:gd name="connsiteY140" fmla="*/ 296228 h 657224"/>
              <a:gd name="connsiteX141" fmla="*/ 66675 w 771525"/>
              <a:gd name="connsiteY141" fmla="*/ 258128 h 657224"/>
              <a:gd name="connsiteX142" fmla="*/ 95250 w 771525"/>
              <a:gd name="connsiteY142" fmla="*/ 276225 h 657224"/>
              <a:gd name="connsiteX143" fmla="*/ 66675 w 771525"/>
              <a:gd name="connsiteY143" fmla="*/ 216217 h 657224"/>
              <a:gd name="connsiteX144" fmla="*/ 66675 w 771525"/>
              <a:gd name="connsiteY144" fmla="*/ 160973 h 657224"/>
              <a:gd name="connsiteX145" fmla="*/ 104775 w 771525"/>
              <a:gd name="connsiteY145" fmla="*/ 173355 h 657224"/>
              <a:gd name="connsiteX146" fmla="*/ 104775 w 771525"/>
              <a:gd name="connsiteY146" fmla="*/ 229553 h 657224"/>
              <a:gd name="connsiteX147" fmla="*/ 66675 w 771525"/>
              <a:gd name="connsiteY147" fmla="*/ 216217 h 657224"/>
              <a:gd name="connsiteX148" fmla="*/ 123825 w 771525"/>
              <a:gd name="connsiteY148" fmla="*/ 234315 h 657224"/>
              <a:gd name="connsiteX149" fmla="*/ 123825 w 771525"/>
              <a:gd name="connsiteY149" fmla="*/ 178117 h 657224"/>
              <a:gd name="connsiteX150" fmla="*/ 161925 w 771525"/>
              <a:gd name="connsiteY150" fmla="*/ 184785 h 657224"/>
              <a:gd name="connsiteX151" fmla="*/ 161925 w 771525"/>
              <a:gd name="connsiteY151" fmla="*/ 241935 h 657224"/>
              <a:gd name="connsiteX152" fmla="*/ 123825 w 771525"/>
              <a:gd name="connsiteY152" fmla="*/ 234315 h 657224"/>
              <a:gd name="connsiteX153" fmla="*/ 180975 w 771525"/>
              <a:gd name="connsiteY153" fmla="*/ 243840 h 657224"/>
              <a:gd name="connsiteX154" fmla="*/ 180975 w 771525"/>
              <a:gd name="connsiteY154" fmla="*/ 186690 h 657224"/>
              <a:gd name="connsiteX155" fmla="*/ 219075 w 771525"/>
              <a:gd name="connsiteY155" fmla="*/ 189548 h 657224"/>
              <a:gd name="connsiteX156" fmla="*/ 219075 w 771525"/>
              <a:gd name="connsiteY156" fmla="*/ 246698 h 657224"/>
              <a:gd name="connsiteX157" fmla="*/ 180975 w 771525"/>
              <a:gd name="connsiteY157" fmla="*/ 243840 h 657224"/>
              <a:gd name="connsiteX158" fmla="*/ 238125 w 771525"/>
              <a:gd name="connsiteY158" fmla="*/ 247650 h 657224"/>
              <a:gd name="connsiteX159" fmla="*/ 238125 w 771525"/>
              <a:gd name="connsiteY159" fmla="*/ 190500 h 657224"/>
              <a:gd name="connsiteX160" fmla="*/ 257175 w 771525"/>
              <a:gd name="connsiteY160" fmla="*/ 190500 h 657224"/>
              <a:gd name="connsiteX161" fmla="*/ 276225 w 771525"/>
              <a:gd name="connsiteY161" fmla="*/ 190500 h 657224"/>
              <a:gd name="connsiteX162" fmla="*/ 276225 w 771525"/>
              <a:gd name="connsiteY162" fmla="*/ 247650 h 657224"/>
              <a:gd name="connsiteX163" fmla="*/ 257175 w 771525"/>
              <a:gd name="connsiteY163" fmla="*/ 247650 h 657224"/>
              <a:gd name="connsiteX164" fmla="*/ 238125 w 771525"/>
              <a:gd name="connsiteY164" fmla="*/ 247650 h 657224"/>
              <a:gd name="connsiteX165" fmla="*/ 295275 w 771525"/>
              <a:gd name="connsiteY165" fmla="*/ 247650 h 657224"/>
              <a:gd name="connsiteX166" fmla="*/ 295275 w 771525"/>
              <a:gd name="connsiteY166" fmla="*/ 190500 h 657224"/>
              <a:gd name="connsiteX167" fmla="*/ 333375 w 771525"/>
              <a:gd name="connsiteY167" fmla="*/ 187642 h 657224"/>
              <a:gd name="connsiteX168" fmla="*/ 333375 w 771525"/>
              <a:gd name="connsiteY168" fmla="*/ 244792 h 657224"/>
              <a:gd name="connsiteX169" fmla="*/ 295275 w 771525"/>
              <a:gd name="connsiteY169" fmla="*/ 247650 h 657224"/>
              <a:gd name="connsiteX170" fmla="*/ 352425 w 771525"/>
              <a:gd name="connsiteY170" fmla="*/ 241935 h 657224"/>
              <a:gd name="connsiteX171" fmla="*/ 352425 w 771525"/>
              <a:gd name="connsiteY171" fmla="*/ 184785 h 657224"/>
              <a:gd name="connsiteX172" fmla="*/ 390525 w 771525"/>
              <a:gd name="connsiteY172" fmla="*/ 178117 h 657224"/>
              <a:gd name="connsiteX173" fmla="*/ 390525 w 771525"/>
              <a:gd name="connsiteY173" fmla="*/ 234315 h 657224"/>
              <a:gd name="connsiteX174" fmla="*/ 352425 w 771525"/>
              <a:gd name="connsiteY174" fmla="*/ 241935 h 657224"/>
              <a:gd name="connsiteX175" fmla="*/ 409575 w 771525"/>
              <a:gd name="connsiteY175" fmla="*/ 229553 h 657224"/>
              <a:gd name="connsiteX176" fmla="*/ 409575 w 771525"/>
              <a:gd name="connsiteY176" fmla="*/ 173355 h 657224"/>
              <a:gd name="connsiteX177" fmla="*/ 447675 w 771525"/>
              <a:gd name="connsiteY177" fmla="*/ 160973 h 657224"/>
              <a:gd name="connsiteX178" fmla="*/ 447675 w 771525"/>
              <a:gd name="connsiteY178" fmla="*/ 216217 h 657224"/>
              <a:gd name="connsiteX179" fmla="*/ 409575 w 771525"/>
              <a:gd name="connsiteY179" fmla="*/ 229553 h 657224"/>
              <a:gd name="connsiteX180" fmla="*/ 466725 w 771525"/>
              <a:gd name="connsiteY180" fmla="*/ 206692 h 657224"/>
              <a:gd name="connsiteX181" fmla="*/ 466725 w 771525"/>
              <a:gd name="connsiteY181" fmla="*/ 152400 h 657224"/>
              <a:gd name="connsiteX182" fmla="*/ 495300 w 771525"/>
              <a:gd name="connsiteY182" fmla="*/ 133350 h 657224"/>
              <a:gd name="connsiteX183" fmla="*/ 495300 w 771525"/>
              <a:gd name="connsiteY183" fmla="*/ 171450 h 657224"/>
              <a:gd name="connsiteX184" fmla="*/ 466725 w 771525"/>
              <a:gd name="connsiteY184" fmla="*/ 206692 h 657224"/>
              <a:gd name="connsiteX185" fmla="*/ 47625 w 771525"/>
              <a:gd name="connsiteY185" fmla="*/ 206692 h 657224"/>
              <a:gd name="connsiteX186" fmla="*/ 19050 w 771525"/>
              <a:gd name="connsiteY186" fmla="*/ 172403 h 657224"/>
              <a:gd name="connsiteX187" fmla="*/ 19050 w 771525"/>
              <a:gd name="connsiteY187" fmla="*/ 134303 h 657224"/>
              <a:gd name="connsiteX188" fmla="*/ 47625 w 771525"/>
              <a:gd name="connsiteY188" fmla="*/ 153353 h 657224"/>
              <a:gd name="connsiteX189" fmla="*/ 47625 w 771525"/>
              <a:gd name="connsiteY189" fmla="*/ 206692 h 657224"/>
              <a:gd name="connsiteX190" fmla="*/ 19050 w 771525"/>
              <a:gd name="connsiteY190" fmla="*/ 96203 h 657224"/>
              <a:gd name="connsiteX191" fmla="*/ 257175 w 771525"/>
              <a:gd name="connsiteY191" fmla="*/ 20002 h 657224"/>
              <a:gd name="connsiteX192" fmla="*/ 495300 w 771525"/>
              <a:gd name="connsiteY192" fmla="*/ 96203 h 657224"/>
              <a:gd name="connsiteX193" fmla="*/ 257175 w 771525"/>
              <a:gd name="connsiteY193" fmla="*/ 172403 h 657224"/>
              <a:gd name="connsiteX194" fmla="*/ 19050 w 771525"/>
              <a:gd name="connsiteY194" fmla="*/ 96203 h 657224"/>
              <a:gd name="connsiteX195" fmla="*/ 52388 w 771525"/>
              <a:gd name="connsiteY195" fmla="*/ 315278 h 657224"/>
              <a:gd name="connsiteX196" fmla="*/ 209550 w 771525"/>
              <a:gd name="connsiteY196" fmla="*/ 383858 h 657224"/>
              <a:gd name="connsiteX197" fmla="*/ 209550 w 771525"/>
              <a:gd name="connsiteY197" fmla="*/ 426720 h 657224"/>
              <a:gd name="connsiteX198" fmla="*/ 19050 w 771525"/>
              <a:gd name="connsiteY198" fmla="*/ 352425 h 657224"/>
              <a:gd name="connsiteX199" fmla="*/ 52388 w 771525"/>
              <a:gd name="connsiteY199" fmla="*/ 315278 h 657224"/>
              <a:gd name="connsiteX200" fmla="*/ 47625 w 771525"/>
              <a:gd name="connsiteY200" fmla="*/ 463868 h 657224"/>
              <a:gd name="connsiteX201" fmla="*/ 19050 w 771525"/>
              <a:gd name="connsiteY201" fmla="*/ 429578 h 657224"/>
              <a:gd name="connsiteX202" fmla="*/ 19050 w 771525"/>
              <a:gd name="connsiteY202" fmla="*/ 391478 h 657224"/>
              <a:gd name="connsiteX203" fmla="*/ 47625 w 771525"/>
              <a:gd name="connsiteY203" fmla="*/ 410528 h 657224"/>
              <a:gd name="connsiteX204" fmla="*/ 47625 w 771525"/>
              <a:gd name="connsiteY204" fmla="*/ 463868 h 657224"/>
              <a:gd name="connsiteX205" fmla="*/ 104775 w 771525"/>
              <a:gd name="connsiteY205" fmla="*/ 486727 h 657224"/>
              <a:gd name="connsiteX206" fmla="*/ 66675 w 771525"/>
              <a:gd name="connsiteY206" fmla="*/ 473393 h 657224"/>
              <a:gd name="connsiteX207" fmla="*/ 66675 w 771525"/>
              <a:gd name="connsiteY207" fmla="*/ 418148 h 657224"/>
              <a:gd name="connsiteX208" fmla="*/ 104775 w 771525"/>
              <a:gd name="connsiteY208" fmla="*/ 430530 h 657224"/>
              <a:gd name="connsiteX209" fmla="*/ 104775 w 771525"/>
              <a:gd name="connsiteY209" fmla="*/ 486727 h 657224"/>
              <a:gd name="connsiteX210" fmla="*/ 161925 w 771525"/>
              <a:gd name="connsiteY210" fmla="*/ 499110 h 657224"/>
              <a:gd name="connsiteX211" fmla="*/ 123825 w 771525"/>
              <a:gd name="connsiteY211" fmla="*/ 492443 h 657224"/>
              <a:gd name="connsiteX212" fmla="*/ 123825 w 771525"/>
              <a:gd name="connsiteY212" fmla="*/ 436245 h 657224"/>
              <a:gd name="connsiteX213" fmla="*/ 161925 w 771525"/>
              <a:gd name="connsiteY213" fmla="*/ 442912 h 657224"/>
              <a:gd name="connsiteX214" fmla="*/ 161925 w 771525"/>
              <a:gd name="connsiteY214" fmla="*/ 499110 h 657224"/>
              <a:gd name="connsiteX215" fmla="*/ 180975 w 771525"/>
              <a:gd name="connsiteY215" fmla="*/ 443865 h 657224"/>
              <a:gd name="connsiteX216" fmla="*/ 210503 w 771525"/>
              <a:gd name="connsiteY216" fmla="*/ 446723 h 657224"/>
              <a:gd name="connsiteX217" fmla="*/ 219075 w 771525"/>
              <a:gd name="connsiteY217" fmla="*/ 466725 h 657224"/>
              <a:gd name="connsiteX218" fmla="*/ 219075 w 771525"/>
              <a:gd name="connsiteY218" fmla="*/ 504825 h 657224"/>
              <a:gd name="connsiteX219" fmla="*/ 180975 w 771525"/>
              <a:gd name="connsiteY219" fmla="*/ 501968 h 657224"/>
              <a:gd name="connsiteX220" fmla="*/ 180975 w 771525"/>
              <a:gd name="connsiteY220" fmla="*/ 443865 h 657224"/>
              <a:gd name="connsiteX221" fmla="*/ 238125 w 771525"/>
              <a:gd name="connsiteY221" fmla="*/ 483870 h 657224"/>
              <a:gd name="connsiteX222" fmla="*/ 257175 w 771525"/>
              <a:gd name="connsiteY222" fmla="*/ 495300 h 657224"/>
              <a:gd name="connsiteX223" fmla="*/ 257175 w 771525"/>
              <a:gd name="connsiteY223" fmla="*/ 504825 h 657224"/>
              <a:gd name="connsiteX224" fmla="*/ 238125 w 771525"/>
              <a:gd name="connsiteY224" fmla="*/ 504825 h 657224"/>
              <a:gd name="connsiteX225" fmla="*/ 238125 w 771525"/>
              <a:gd name="connsiteY225" fmla="*/ 483870 h 657224"/>
              <a:gd name="connsiteX226" fmla="*/ 276225 w 771525"/>
              <a:gd name="connsiteY226" fmla="*/ 562927 h 657224"/>
              <a:gd name="connsiteX227" fmla="*/ 276225 w 771525"/>
              <a:gd name="connsiteY227" fmla="*/ 524827 h 657224"/>
              <a:gd name="connsiteX228" fmla="*/ 304800 w 771525"/>
              <a:gd name="connsiteY228" fmla="*/ 543877 h 657224"/>
              <a:gd name="connsiteX229" fmla="*/ 304800 w 771525"/>
              <a:gd name="connsiteY229" fmla="*/ 598170 h 657224"/>
              <a:gd name="connsiteX230" fmla="*/ 276225 w 771525"/>
              <a:gd name="connsiteY230" fmla="*/ 562927 h 657224"/>
              <a:gd name="connsiteX231" fmla="*/ 276225 w 771525"/>
              <a:gd name="connsiteY231" fmla="*/ 562927 h 657224"/>
              <a:gd name="connsiteX232" fmla="*/ 495300 w 771525"/>
              <a:gd name="connsiteY232" fmla="*/ 581025 h 657224"/>
              <a:gd name="connsiteX233" fmla="*/ 514350 w 771525"/>
              <a:gd name="connsiteY233" fmla="*/ 581025 h 657224"/>
              <a:gd name="connsiteX234" fmla="*/ 533400 w 771525"/>
              <a:gd name="connsiteY234" fmla="*/ 581025 h 657224"/>
              <a:gd name="connsiteX235" fmla="*/ 533400 w 771525"/>
              <a:gd name="connsiteY235" fmla="*/ 638175 h 657224"/>
              <a:gd name="connsiteX236" fmla="*/ 514350 w 771525"/>
              <a:gd name="connsiteY236" fmla="*/ 638175 h 657224"/>
              <a:gd name="connsiteX237" fmla="*/ 495300 w 771525"/>
              <a:gd name="connsiteY237" fmla="*/ 638175 h 657224"/>
              <a:gd name="connsiteX238" fmla="*/ 495300 w 771525"/>
              <a:gd name="connsiteY238" fmla="*/ 581025 h 657224"/>
              <a:gd name="connsiteX239" fmla="*/ 723900 w 771525"/>
              <a:gd name="connsiteY239" fmla="*/ 542925 h 657224"/>
              <a:gd name="connsiteX240" fmla="*/ 752475 w 771525"/>
              <a:gd name="connsiteY240" fmla="*/ 523875 h 657224"/>
              <a:gd name="connsiteX241" fmla="*/ 752475 w 771525"/>
              <a:gd name="connsiteY241" fmla="*/ 561975 h 657224"/>
              <a:gd name="connsiteX242" fmla="*/ 723900 w 771525"/>
              <a:gd name="connsiteY242" fmla="*/ 596265 h 657224"/>
              <a:gd name="connsiteX243" fmla="*/ 723900 w 771525"/>
              <a:gd name="connsiteY243" fmla="*/ 542925 h 65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771525" h="657224">
                <a:moveTo>
                  <a:pt x="723900" y="429578"/>
                </a:moveTo>
                <a:lnTo>
                  <a:pt x="723900" y="361950"/>
                </a:lnTo>
                <a:cubicBezTo>
                  <a:pt x="723900" y="316230"/>
                  <a:pt x="650558" y="285750"/>
                  <a:pt x="561975" y="273368"/>
                </a:cubicBezTo>
                <a:lnTo>
                  <a:pt x="561975" y="219075"/>
                </a:lnTo>
                <a:cubicBezTo>
                  <a:pt x="561975" y="203835"/>
                  <a:pt x="553403" y="182880"/>
                  <a:pt x="514350" y="162878"/>
                </a:cubicBezTo>
                <a:lnTo>
                  <a:pt x="514350" y="95250"/>
                </a:lnTo>
                <a:cubicBezTo>
                  <a:pt x="514350" y="33338"/>
                  <a:pt x="381953" y="0"/>
                  <a:pt x="257175" y="0"/>
                </a:cubicBezTo>
                <a:cubicBezTo>
                  <a:pt x="132398" y="0"/>
                  <a:pt x="0" y="33338"/>
                  <a:pt x="0" y="95250"/>
                </a:cubicBezTo>
                <a:lnTo>
                  <a:pt x="0" y="171450"/>
                </a:lnTo>
                <a:cubicBezTo>
                  <a:pt x="0" y="194310"/>
                  <a:pt x="18098" y="213360"/>
                  <a:pt x="47625" y="228600"/>
                </a:cubicBezTo>
                <a:lnTo>
                  <a:pt x="47625" y="295275"/>
                </a:lnTo>
                <a:cubicBezTo>
                  <a:pt x="47625" y="295275"/>
                  <a:pt x="47625" y="295275"/>
                  <a:pt x="47625" y="296228"/>
                </a:cubicBezTo>
                <a:cubicBezTo>
                  <a:pt x="8573" y="316230"/>
                  <a:pt x="0" y="338137"/>
                  <a:pt x="0" y="352425"/>
                </a:cubicBezTo>
                <a:lnTo>
                  <a:pt x="0" y="428625"/>
                </a:lnTo>
                <a:cubicBezTo>
                  <a:pt x="0" y="490537"/>
                  <a:pt x="132398" y="523875"/>
                  <a:pt x="257175" y="523875"/>
                </a:cubicBezTo>
                <a:lnTo>
                  <a:pt x="257175" y="561975"/>
                </a:lnTo>
                <a:cubicBezTo>
                  <a:pt x="257175" y="623888"/>
                  <a:pt x="389573" y="657225"/>
                  <a:pt x="514350" y="657225"/>
                </a:cubicBezTo>
                <a:cubicBezTo>
                  <a:pt x="639128" y="657225"/>
                  <a:pt x="771525" y="623888"/>
                  <a:pt x="771525" y="561975"/>
                </a:cubicBezTo>
                <a:lnTo>
                  <a:pt x="771525" y="485775"/>
                </a:lnTo>
                <a:cubicBezTo>
                  <a:pt x="771525" y="471487"/>
                  <a:pt x="762953" y="449580"/>
                  <a:pt x="723900" y="429578"/>
                </a:cubicBezTo>
                <a:close/>
                <a:moveTo>
                  <a:pt x="752475" y="486727"/>
                </a:moveTo>
                <a:cubicBezTo>
                  <a:pt x="752475" y="522923"/>
                  <a:pt x="654368" y="562927"/>
                  <a:pt x="514350" y="562927"/>
                </a:cubicBezTo>
                <a:cubicBezTo>
                  <a:pt x="402908" y="562927"/>
                  <a:pt x="318135" y="537210"/>
                  <a:pt x="287655" y="508635"/>
                </a:cubicBezTo>
                <a:cubicBezTo>
                  <a:pt x="287655" y="508635"/>
                  <a:pt x="287655" y="508635"/>
                  <a:pt x="287655" y="508635"/>
                </a:cubicBezTo>
                <a:cubicBezTo>
                  <a:pt x="345758" y="526733"/>
                  <a:pt x="405765" y="535305"/>
                  <a:pt x="465773" y="534352"/>
                </a:cubicBezTo>
                <a:cubicBezTo>
                  <a:pt x="581978" y="534352"/>
                  <a:pt x="705803" y="504825"/>
                  <a:pt x="721043" y="451485"/>
                </a:cubicBezTo>
                <a:cubicBezTo>
                  <a:pt x="741998" y="461962"/>
                  <a:pt x="752475" y="474345"/>
                  <a:pt x="752475" y="486727"/>
                </a:cubicBezTo>
                <a:close/>
                <a:moveTo>
                  <a:pt x="590550" y="577215"/>
                </a:moveTo>
                <a:lnTo>
                  <a:pt x="590550" y="634365"/>
                </a:lnTo>
                <a:cubicBezTo>
                  <a:pt x="578168" y="635318"/>
                  <a:pt x="565785" y="637223"/>
                  <a:pt x="552450" y="637223"/>
                </a:cubicBezTo>
                <a:lnTo>
                  <a:pt x="552450" y="580073"/>
                </a:lnTo>
                <a:cubicBezTo>
                  <a:pt x="565785" y="580073"/>
                  <a:pt x="578168" y="579120"/>
                  <a:pt x="590550" y="577215"/>
                </a:cubicBezTo>
                <a:close/>
                <a:moveTo>
                  <a:pt x="609600" y="575310"/>
                </a:moveTo>
                <a:cubicBezTo>
                  <a:pt x="622935" y="573405"/>
                  <a:pt x="635318" y="571500"/>
                  <a:pt x="647700" y="568643"/>
                </a:cubicBezTo>
                <a:lnTo>
                  <a:pt x="647700" y="624840"/>
                </a:lnTo>
                <a:cubicBezTo>
                  <a:pt x="636270" y="627698"/>
                  <a:pt x="622935" y="629602"/>
                  <a:pt x="609600" y="631508"/>
                </a:cubicBezTo>
                <a:lnTo>
                  <a:pt x="609600" y="575310"/>
                </a:lnTo>
                <a:close/>
                <a:moveTo>
                  <a:pt x="666750" y="563880"/>
                </a:moveTo>
                <a:cubicBezTo>
                  <a:pt x="680085" y="561023"/>
                  <a:pt x="692468" y="556260"/>
                  <a:pt x="704850" y="551498"/>
                </a:cubicBezTo>
                <a:lnTo>
                  <a:pt x="704850" y="606743"/>
                </a:lnTo>
                <a:cubicBezTo>
                  <a:pt x="692468" y="612458"/>
                  <a:pt x="680085" y="616268"/>
                  <a:pt x="666750" y="620077"/>
                </a:cubicBezTo>
                <a:lnTo>
                  <a:pt x="666750" y="563880"/>
                </a:lnTo>
                <a:close/>
                <a:moveTo>
                  <a:pt x="361950" y="620077"/>
                </a:moveTo>
                <a:cubicBezTo>
                  <a:pt x="348615" y="616268"/>
                  <a:pt x="336233" y="612458"/>
                  <a:pt x="323850" y="606743"/>
                </a:cubicBezTo>
                <a:lnTo>
                  <a:pt x="323850" y="551498"/>
                </a:lnTo>
                <a:cubicBezTo>
                  <a:pt x="336233" y="556260"/>
                  <a:pt x="348615" y="560070"/>
                  <a:pt x="361950" y="563880"/>
                </a:cubicBezTo>
                <a:lnTo>
                  <a:pt x="361950" y="620077"/>
                </a:lnTo>
                <a:close/>
                <a:moveTo>
                  <a:pt x="381000" y="568643"/>
                </a:moveTo>
                <a:cubicBezTo>
                  <a:pt x="393383" y="571500"/>
                  <a:pt x="405765" y="573405"/>
                  <a:pt x="419100" y="575310"/>
                </a:cubicBezTo>
                <a:lnTo>
                  <a:pt x="419100" y="632460"/>
                </a:lnTo>
                <a:cubicBezTo>
                  <a:pt x="405765" y="630555"/>
                  <a:pt x="392430" y="627698"/>
                  <a:pt x="381000" y="625793"/>
                </a:cubicBezTo>
                <a:lnTo>
                  <a:pt x="381000" y="568643"/>
                </a:lnTo>
                <a:close/>
                <a:moveTo>
                  <a:pt x="438150" y="577215"/>
                </a:moveTo>
                <a:cubicBezTo>
                  <a:pt x="450533" y="578168"/>
                  <a:pt x="463868" y="580073"/>
                  <a:pt x="476250" y="580073"/>
                </a:cubicBezTo>
                <a:lnTo>
                  <a:pt x="476250" y="637223"/>
                </a:lnTo>
                <a:cubicBezTo>
                  <a:pt x="462915" y="636270"/>
                  <a:pt x="450533" y="635318"/>
                  <a:pt x="438150" y="634365"/>
                </a:cubicBezTo>
                <a:lnTo>
                  <a:pt x="438150" y="577215"/>
                </a:lnTo>
                <a:close/>
                <a:moveTo>
                  <a:pt x="209550" y="362903"/>
                </a:moveTo>
                <a:lnTo>
                  <a:pt x="209550" y="365760"/>
                </a:lnTo>
                <a:cubicBezTo>
                  <a:pt x="196215" y="363855"/>
                  <a:pt x="182880" y="360998"/>
                  <a:pt x="171450" y="359093"/>
                </a:cubicBezTo>
                <a:lnTo>
                  <a:pt x="171450" y="302895"/>
                </a:lnTo>
                <a:cubicBezTo>
                  <a:pt x="183833" y="305753"/>
                  <a:pt x="196215" y="307658"/>
                  <a:pt x="209550" y="309562"/>
                </a:cubicBezTo>
                <a:lnTo>
                  <a:pt x="209550" y="362903"/>
                </a:lnTo>
                <a:close/>
                <a:moveTo>
                  <a:pt x="228600" y="439103"/>
                </a:moveTo>
                <a:lnTo>
                  <a:pt x="228600" y="401003"/>
                </a:lnTo>
                <a:cubicBezTo>
                  <a:pt x="237173" y="408623"/>
                  <a:pt x="246698" y="415290"/>
                  <a:pt x="257175" y="420053"/>
                </a:cubicBezTo>
                <a:lnTo>
                  <a:pt x="257175" y="474345"/>
                </a:lnTo>
                <a:cubicBezTo>
                  <a:pt x="239078" y="461962"/>
                  <a:pt x="228600" y="450533"/>
                  <a:pt x="228600" y="439103"/>
                </a:cubicBezTo>
                <a:lnTo>
                  <a:pt x="228600" y="439103"/>
                </a:lnTo>
                <a:close/>
                <a:moveTo>
                  <a:pt x="704850" y="439103"/>
                </a:moveTo>
                <a:cubicBezTo>
                  <a:pt x="704850" y="450533"/>
                  <a:pt x="694373" y="462915"/>
                  <a:pt x="676275" y="473393"/>
                </a:cubicBezTo>
                <a:lnTo>
                  <a:pt x="676275" y="419100"/>
                </a:lnTo>
                <a:cubicBezTo>
                  <a:pt x="686753" y="414337"/>
                  <a:pt x="696278" y="407670"/>
                  <a:pt x="704850" y="400050"/>
                </a:cubicBezTo>
                <a:lnTo>
                  <a:pt x="704850" y="439103"/>
                </a:lnTo>
                <a:close/>
                <a:moveTo>
                  <a:pt x="657225" y="482918"/>
                </a:moveTo>
                <a:cubicBezTo>
                  <a:pt x="644843" y="488633"/>
                  <a:pt x="632460" y="492443"/>
                  <a:pt x="619125" y="496252"/>
                </a:cubicBezTo>
                <a:lnTo>
                  <a:pt x="619125" y="440055"/>
                </a:lnTo>
                <a:cubicBezTo>
                  <a:pt x="632460" y="437198"/>
                  <a:pt x="644843" y="432435"/>
                  <a:pt x="657225" y="427673"/>
                </a:cubicBezTo>
                <a:lnTo>
                  <a:pt x="657225" y="482918"/>
                </a:lnTo>
                <a:close/>
                <a:moveTo>
                  <a:pt x="600075" y="501015"/>
                </a:moveTo>
                <a:cubicBezTo>
                  <a:pt x="588645" y="503873"/>
                  <a:pt x="575310" y="505777"/>
                  <a:pt x="561975" y="507683"/>
                </a:cubicBezTo>
                <a:lnTo>
                  <a:pt x="561975" y="450533"/>
                </a:lnTo>
                <a:cubicBezTo>
                  <a:pt x="575310" y="448628"/>
                  <a:pt x="587693" y="446723"/>
                  <a:pt x="600075" y="443865"/>
                </a:cubicBezTo>
                <a:lnTo>
                  <a:pt x="600075" y="501015"/>
                </a:lnTo>
                <a:close/>
                <a:moveTo>
                  <a:pt x="542925" y="510540"/>
                </a:moveTo>
                <a:cubicBezTo>
                  <a:pt x="530543" y="511493"/>
                  <a:pt x="518160" y="513398"/>
                  <a:pt x="504825" y="513398"/>
                </a:cubicBezTo>
                <a:lnTo>
                  <a:pt x="504825" y="456248"/>
                </a:lnTo>
                <a:cubicBezTo>
                  <a:pt x="517208" y="455295"/>
                  <a:pt x="530543" y="454343"/>
                  <a:pt x="542925" y="453390"/>
                </a:cubicBezTo>
                <a:lnTo>
                  <a:pt x="542925" y="510540"/>
                </a:lnTo>
                <a:close/>
                <a:moveTo>
                  <a:pt x="485775" y="514350"/>
                </a:moveTo>
                <a:cubicBezTo>
                  <a:pt x="479108" y="514350"/>
                  <a:pt x="473393" y="514350"/>
                  <a:pt x="466725" y="514350"/>
                </a:cubicBezTo>
                <a:cubicBezTo>
                  <a:pt x="460058" y="514350"/>
                  <a:pt x="454343" y="514350"/>
                  <a:pt x="447675" y="514350"/>
                </a:cubicBezTo>
                <a:lnTo>
                  <a:pt x="447675" y="457200"/>
                </a:lnTo>
                <a:cubicBezTo>
                  <a:pt x="454343" y="457200"/>
                  <a:pt x="460058" y="457200"/>
                  <a:pt x="466725" y="457200"/>
                </a:cubicBezTo>
                <a:cubicBezTo>
                  <a:pt x="473393" y="457200"/>
                  <a:pt x="479108" y="457200"/>
                  <a:pt x="485775" y="457200"/>
                </a:cubicBezTo>
                <a:lnTo>
                  <a:pt x="485775" y="514350"/>
                </a:lnTo>
                <a:close/>
                <a:moveTo>
                  <a:pt x="428625" y="514350"/>
                </a:moveTo>
                <a:cubicBezTo>
                  <a:pt x="415290" y="513398"/>
                  <a:pt x="402908" y="512445"/>
                  <a:pt x="390525" y="511493"/>
                </a:cubicBezTo>
                <a:lnTo>
                  <a:pt x="390525" y="454343"/>
                </a:lnTo>
                <a:cubicBezTo>
                  <a:pt x="402908" y="455295"/>
                  <a:pt x="416243" y="457200"/>
                  <a:pt x="428625" y="457200"/>
                </a:cubicBezTo>
                <a:lnTo>
                  <a:pt x="428625" y="514350"/>
                </a:lnTo>
                <a:close/>
                <a:moveTo>
                  <a:pt x="371475" y="508635"/>
                </a:moveTo>
                <a:cubicBezTo>
                  <a:pt x="358140" y="506730"/>
                  <a:pt x="344805" y="503873"/>
                  <a:pt x="333375" y="501968"/>
                </a:cubicBezTo>
                <a:lnTo>
                  <a:pt x="333375" y="445770"/>
                </a:lnTo>
                <a:cubicBezTo>
                  <a:pt x="345758" y="448628"/>
                  <a:pt x="358140" y="450533"/>
                  <a:pt x="371475" y="452437"/>
                </a:cubicBezTo>
                <a:lnTo>
                  <a:pt x="371475" y="508635"/>
                </a:lnTo>
                <a:close/>
                <a:moveTo>
                  <a:pt x="314325" y="496252"/>
                </a:moveTo>
                <a:cubicBezTo>
                  <a:pt x="300990" y="492443"/>
                  <a:pt x="288608" y="488633"/>
                  <a:pt x="276225" y="482918"/>
                </a:cubicBezTo>
                <a:lnTo>
                  <a:pt x="276225" y="427673"/>
                </a:lnTo>
                <a:cubicBezTo>
                  <a:pt x="288608" y="432435"/>
                  <a:pt x="300990" y="436245"/>
                  <a:pt x="314325" y="440055"/>
                </a:cubicBezTo>
                <a:lnTo>
                  <a:pt x="314325" y="496252"/>
                </a:lnTo>
                <a:close/>
                <a:moveTo>
                  <a:pt x="704850" y="362903"/>
                </a:moveTo>
                <a:cubicBezTo>
                  <a:pt x="704850" y="399098"/>
                  <a:pt x="606743" y="439103"/>
                  <a:pt x="466725" y="439103"/>
                </a:cubicBezTo>
                <a:cubicBezTo>
                  <a:pt x="326708" y="439103"/>
                  <a:pt x="228600" y="399098"/>
                  <a:pt x="228600" y="362903"/>
                </a:cubicBezTo>
                <a:cubicBezTo>
                  <a:pt x="228600" y="326708"/>
                  <a:pt x="326708" y="286703"/>
                  <a:pt x="466725" y="286703"/>
                </a:cubicBezTo>
                <a:cubicBezTo>
                  <a:pt x="606743" y="286703"/>
                  <a:pt x="704850" y="326708"/>
                  <a:pt x="704850" y="362903"/>
                </a:cubicBezTo>
                <a:close/>
                <a:moveTo>
                  <a:pt x="228600" y="324803"/>
                </a:moveTo>
                <a:lnTo>
                  <a:pt x="228600" y="310515"/>
                </a:lnTo>
                <a:cubicBezTo>
                  <a:pt x="234315" y="311468"/>
                  <a:pt x="240030" y="311468"/>
                  <a:pt x="245745" y="312420"/>
                </a:cubicBezTo>
                <a:cubicBezTo>
                  <a:pt x="240030" y="316230"/>
                  <a:pt x="234315" y="320040"/>
                  <a:pt x="228600" y="324803"/>
                </a:cubicBezTo>
                <a:close/>
                <a:moveTo>
                  <a:pt x="526733" y="269558"/>
                </a:moveTo>
                <a:cubicBezTo>
                  <a:pt x="532448" y="265748"/>
                  <a:pt x="538163" y="261937"/>
                  <a:pt x="543878" y="257175"/>
                </a:cubicBezTo>
                <a:lnTo>
                  <a:pt x="543878" y="271462"/>
                </a:lnTo>
                <a:cubicBezTo>
                  <a:pt x="537210" y="270510"/>
                  <a:pt x="532448" y="270510"/>
                  <a:pt x="526733" y="269558"/>
                </a:cubicBezTo>
                <a:close/>
                <a:moveTo>
                  <a:pt x="512445" y="183833"/>
                </a:moveTo>
                <a:cubicBezTo>
                  <a:pt x="532448" y="195262"/>
                  <a:pt x="542925" y="207645"/>
                  <a:pt x="542925" y="219075"/>
                </a:cubicBezTo>
                <a:cubicBezTo>
                  <a:pt x="542925" y="235267"/>
                  <a:pt x="521970" y="253365"/>
                  <a:pt x="486728" y="266700"/>
                </a:cubicBezTo>
                <a:cubicBezTo>
                  <a:pt x="480060" y="266700"/>
                  <a:pt x="473393" y="266700"/>
                  <a:pt x="466725" y="266700"/>
                </a:cubicBezTo>
                <a:cubicBezTo>
                  <a:pt x="400050" y="266700"/>
                  <a:pt x="330518" y="276225"/>
                  <a:pt x="280988" y="295275"/>
                </a:cubicBezTo>
                <a:cubicBezTo>
                  <a:pt x="180975" y="292418"/>
                  <a:pt x="106680" y="268605"/>
                  <a:pt x="79058" y="241935"/>
                </a:cubicBezTo>
                <a:cubicBezTo>
                  <a:pt x="79058" y="241935"/>
                  <a:pt x="79058" y="241935"/>
                  <a:pt x="79058" y="241935"/>
                </a:cubicBezTo>
                <a:cubicBezTo>
                  <a:pt x="137160" y="260033"/>
                  <a:pt x="197168" y="268605"/>
                  <a:pt x="257175" y="267653"/>
                </a:cubicBezTo>
                <a:cubicBezTo>
                  <a:pt x="373380" y="267653"/>
                  <a:pt x="497205" y="238125"/>
                  <a:pt x="512445" y="183833"/>
                </a:cubicBezTo>
                <a:close/>
                <a:moveTo>
                  <a:pt x="152400" y="297180"/>
                </a:moveTo>
                <a:lnTo>
                  <a:pt x="152400" y="353378"/>
                </a:lnTo>
                <a:cubicBezTo>
                  <a:pt x="139065" y="349568"/>
                  <a:pt x="126683" y="345758"/>
                  <a:pt x="114300" y="340043"/>
                </a:cubicBezTo>
                <a:lnTo>
                  <a:pt x="114300" y="284798"/>
                </a:lnTo>
                <a:cubicBezTo>
                  <a:pt x="126683" y="289560"/>
                  <a:pt x="140018" y="294323"/>
                  <a:pt x="152400" y="297180"/>
                </a:cubicBezTo>
                <a:close/>
                <a:moveTo>
                  <a:pt x="95250" y="276225"/>
                </a:moveTo>
                <a:lnTo>
                  <a:pt x="95250" y="330518"/>
                </a:lnTo>
                <a:cubicBezTo>
                  <a:pt x="77153" y="319087"/>
                  <a:pt x="66675" y="307658"/>
                  <a:pt x="66675" y="296228"/>
                </a:cubicBezTo>
                <a:lnTo>
                  <a:pt x="66675" y="258128"/>
                </a:lnTo>
                <a:cubicBezTo>
                  <a:pt x="75248" y="264795"/>
                  <a:pt x="84773" y="271462"/>
                  <a:pt x="95250" y="276225"/>
                </a:cubicBezTo>
                <a:close/>
                <a:moveTo>
                  <a:pt x="66675" y="216217"/>
                </a:moveTo>
                <a:lnTo>
                  <a:pt x="66675" y="160973"/>
                </a:lnTo>
                <a:cubicBezTo>
                  <a:pt x="79058" y="165735"/>
                  <a:pt x="91440" y="169545"/>
                  <a:pt x="104775" y="173355"/>
                </a:cubicBezTo>
                <a:lnTo>
                  <a:pt x="104775" y="229553"/>
                </a:lnTo>
                <a:cubicBezTo>
                  <a:pt x="92393" y="225742"/>
                  <a:pt x="79058" y="221933"/>
                  <a:pt x="66675" y="216217"/>
                </a:cubicBezTo>
                <a:close/>
                <a:moveTo>
                  <a:pt x="123825" y="234315"/>
                </a:moveTo>
                <a:lnTo>
                  <a:pt x="123825" y="178117"/>
                </a:lnTo>
                <a:cubicBezTo>
                  <a:pt x="136208" y="180975"/>
                  <a:pt x="148590" y="182880"/>
                  <a:pt x="161925" y="184785"/>
                </a:cubicBezTo>
                <a:lnTo>
                  <a:pt x="161925" y="241935"/>
                </a:lnTo>
                <a:cubicBezTo>
                  <a:pt x="148590" y="240030"/>
                  <a:pt x="136208" y="237173"/>
                  <a:pt x="123825" y="234315"/>
                </a:cubicBezTo>
                <a:close/>
                <a:moveTo>
                  <a:pt x="180975" y="243840"/>
                </a:moveTo>
                <a:lnTo>
                  <a:pt x="180975" y="186690"/>
                </a:lnTo>
                <a:cubicBezTo>
                  <a:pt x="193358" y="187642"/>
                  <a:pt x="206693" y="189548"/>
                  <a:pt x="219075" y="189548"/>
                </a:cubicBezTo>
                <a:lnTo>
                  <a:pt x="219075" y="246698"/>
                </a:lnTo>
                <a:cubicBezTo>
                  <a:pt x="205740" y="246698"/>
                  <a:pt x="193358" y="245745"/>
                  <a:pt x="180975" y="243840"/>
                </a:cubicBezTo>
                <a:close/>
                <a:moveTo>
                  <a:pt x="238125" y="247650"/>
                </a:moveTo>
                <a:lnTo>
                  <a:pt x="238125" y="190500"/>
                </a:lnTo>
                <a:cubicBezTo>
                  <a:pt x="244792" y="190500"/>
                  <a:pt x="250508" y="190500"/>
                  <a:pt x="257175" y="190500"/>
                </a:cubicBezTo>
                <a:cubicBezTo>
                  <a:pt x="263843" y="190500"/>
                  <a:pt x="269558" y="190500"/>
                  <a:pt x="276225" y="190500"/>
                </a:cubicBezTo>
                <a:lnTo>
                  <a:pt x="276225" y="247650"/>
                </a:lnTo>
                <a:cubicBezTo>
                  <a:pt x="269558" y="247650"/>
                  <a:pt x="263843" y="247650"/>
                  <a:pt x="257175" y="247650"/>
                </a:cubicBezTo>
                <a:cubicBezTo>
                  <a:pt x="250508" y="247650"/>
                  <a:pt x="244792" y="248603"/>
                  <a:pt x="238125" y="247650"/>
                </a:cubicBezTo>
                <a:close/>
                <a:moveTo>
                  <a:pt x="295275" y="247650"/>
                </a:moveTo>
                <a:lnTo>
                  <a:pt x="295275" y="190500"/>
                </a:lnTo>
                <a:cubicBezTo>
                  <a:pt x="307658" y="189548"/>
                  <a:pt x="320993" y="188595"/>
                  <a:pt x="333375" y="187642"/>
                </a:cubicBezTo>
                <a:lnTo>
                  <a:pt x="333375" y="244792"/>
                </a:lnTo>
                <a:cubicBezTo>
                  <a:pt x="320993" y="245745"/>
                  <a:pt x="308610" y="246698"/>
                  <a:pt x="295275" y="247650"/>
                </a:cubicBezTo>
                <a:close/>
                <a:moveTo>
                  <a:pt x="352425" y="241935"/>
                </a:moveTo>
                <a:lnTo>
                  <a:pt x="352425" y="184785"/>
                </a:lnTo>
                <a:cubicBezTo>
                  <a:pt x="365760" y="182880"/>
                  <a:pt x="378143" y="180975"/>
                  <a:pt x="390525" y="178117"/>
                </a:cubicBezTo>
                <a:lnTo>
                  <a:pt x="390525" y="234315"/>
                </a:lnTo>
                <a:cubicBezTo>
                  <a:pt x="379095" y="237173"/>
                  <a:pt x="365760" y="240030"/>
                  <a:pt x="352425" y="241935"/>
                </a:cubicBezTo>
                <a:close/>
                <a:moveTo>
                  <a:pt x="409575" y="229553"/>
                </a:moveTo>
                <a:lnTo>
                  <a:pt x="409575" y="173355"/>
                </a:lnTo>
                <a:cubicBezTo>
                  <a:pt x="422910" y="170498"/>
                  <a:pt x="435293" y="165735"/>
                  <a:pt x="447675" y="160973"/>
                </a:cubicBezTo>
                <a:lnTo>
                  <a:pt x="447675" y="216217"/>
                </a:lnTo>
                <a:cubicBezTo>
                  <a:pt x="435293" y="221933"/>
                  <a:pt x="422910" y="225742"/>
                  <a:pt x="409575" y="229553"/>
                </a:cubicBezTo>
                <a:close/>
                <a:moveTo>
                  <a:pt x="466725" y="206692"/>
                </a:moveTo>
                <a:lnTo>
                  <a:pt x="466725" y="152400"/>
                </a:lnTo>
                <a:cubicBezTo>
                  <a:pt x="477203" y="147638"/>
                  <a:pt x="486728" y="140970"/>
                  <a:pt x="495300" y="133350"/>
                </a:cubicBezTo>
                <a:lnTo>
                  <a:pt x="495300" y="171450"/>
                </a:lnTo>
                <a:cubicBezTo>
                  <a:pt x="495300" y="183833"/>
                  <a:pt x="485775" y="195262"/>
                  <a:pt x="466725" y="206692"/>
                </a:cubicBezTo>
                <a:close/>
                <a:moveTo>
                  <a:pt x="47625" y="206692"/>
                </a:moveTo>
                <a:cubicBezTo>
                  <a:pt x="29528" y="195262"/>
                  <a:pt x="19050" y="183833"/>
                  <a:pt x="19050" y="172403"/>
                </a:cubicBezTo>
                <a:lnTo>
                  <a:pt x="19050" y="134303"/>
                </a:lnTo>
                <a:cubicBezTo>
                  <a:pt x="27623" y="141923"/>
                  <a:pt x="37148" y="148590"/>
                  <a:pt x="47625" y="153353"/>
                </a:cubicBezTo>
                <a:lnTo>
                  <a:pt x="47625" y="206692"/>
                </a:lnTo>
                <a:close/>
                <a:moveTo>
                  <a:pt x="19050" y="96203"/>
                </a:moveTo>
                <a:cubicBezTo>
                  <a:pt x="19050" y="60007"/>
                  <a:pt x="117158" y="20002"/>
                  <a:pt x="257175" y="20002"/>
                </a:cubicBezTo>
                <a:cubicBezTo>
                  <a:pt x="397193" y="20002"/>
                  <a:pt x="495300" y="60007"/>
                  <a:pt x="495300" y="96203"/>
                </a:cubicBezTo>
                <a:cubicBezTo>
                  <a:pt x="495300" y="132398"/>
                  <a:pt x="397193" y="172403"/>
                  <a:pt x="257175" y="172403"/>
                </a:cubicBezTo>
                <a:cubicBezTo>
                  <a:pt x="117158" y="172403"/>
                  <a:pt x="19050" y="131445"/>
                  <a:pt x="19050" y="96203"/>
                </a:cubicBezTo>
                <a:close/>
                <a:moveTo>
                  <a:pt x="52388" y="315278"/>
                </a:moveTo>
                <a:cubicBezTo>
                  <a:pt x="69533" y="350520"/>
                  <a:pt x="134303" y="373380"/>
                  <a:pt x="209550" y="383858"/>
                </a:cubicBezTo>
                <a:lnTo>
                  <a:pt x="209550" y="426720"/>
                </a:lnTo>
                <a:cubicBezTo>
                  <a:pt x="95250" y="419100"/>
                  <a:pt x="19050" y="383858"/>
                  <a:pt x="19050" y="352425"/>
                </a:cubicBezTo>
                <a:cubicBezTo>
                  <a:pt x="19050" y="340043"/>
                  <a:pt x="31433" y="327660"/>
                  <a:pt x="52388" y="315278"/>
                </a:cubicBezTo>
                <a:close/>
                <a:moveTo>
                  <a:pt x="47625" y="463868"/>
                </a:moveTo>
                <a:cubicBezTo>
                  <a:pt x="29528" y="452437"/>
                  <a:pt x="19050" y="441008"/>
                  <a:pt x="19050" y="429578"/>
                </a:cubicBezTo>
                <a:lnTo>
                  <a:pt x="19050" y="391478"/>
                </a:lnTo>
                <a:cubicBezTo>
                  <a:pt x="27623" y="399098"/>
                  <a:pt x="37148" y="405765"/>
                  <a:pt x="47625" y="410528"/>
                </a:cubicBezTo>
                <a:lnTo>
                  <a:pt x="47625" y="463868"/>
                </a:lnTo>
                <a:close/>
                <a:moveTo>
                  <a:pt x="104775" y="486727"/>
                </a:moveTo>
                <a:cubicBezTo>
                  <a:pt x="91440" y="482918"/>
                  <a:pt x="79058" y="479108"/>
                  <a:pt x="66675" y="473393"/>
                </a:cubicBezTo>
                <a:lnTo>
                  <a:pt x="66675" y="418148"/>
                </a:lnTo>
                <a:cubicBezTo>
                  <a:pt x="79058" y="422910"/>
                  <a:pt x="91440" y="426720"/>
                  <a:pt x="104775" y="430530"/>
                </a:cubicBezTo>
                <a:lnTo>
                  <a:pt x="104775" y="486727"/>
                </a:lnTo>
                <a:close/>
                <a:moveTo>
                  <a:pt x="161925" y="499110"/>
                </a:moveTo>
                <a:cubicBezTo>
                  <a:pt x="148590" y="497205"/>
                  <a:pt x="135255" y="494348"/>
                  <a:pt x="123825" y="492443"/>
                </a:cubicBezTo>
                <a:lnTo>
                  <a:pt x="123825" y="436245"/>
                </a:lnTo>
                <a:cubicBezTo>
                  <a:pt x="136208" y="439103"/>
                  <a:pt x="148590" y="441008"/>
                  <a:pt x="161925" y="442912"/>
                </a:cubicBezTo>
                <a:lnTo>
                  <a:pt x="161925" y="499110"/>
                </a:lnTo>
                <a:close/>
                <a:moveTo>
                  <a:pt x="180975" y="443865"/>
                </a:moveTo>
                <a:cubicBezTo>
                  <a:pt x="190500" y="444818"/>
                  <a:pt x="200025" y="445770"/>
                  <a:pt x="210503" y="446723"/>
                </a:cubicBezTo>
                <a:cubicBezTo>
                  <a:pt x="211455" y="453390"/>
                  <a:pt x="215265" y="460058"/>
                  <a:pt x="219075" y="466725"/>
                </a:cubicBezTo>
                <a:lnTo>
                  <a:pt x="219075" y="504825"/>
                </a:lnTo>
                <a:cubicBezTo>
                  <a:pt x="205740" y="503873"/>
                  <a:pt x="193358" y="502920"/>
                  <a:pt x="180975" y="501968"/>
                </a:cubicBezTo>
                <a:lnTo>
                  <a:pt x="180975" y="443865"/>
                </a:lnTo>
                <a:close/>
                <a:moveTo>
                  <a:pt x="238125" y="483870"/>
                </a:moveTo>
                <a:cubicBezTo>
                  <a:pt x="243840" y="487680"/>
                  <a:pt x="250508" y="491490"/>
                  <a:pt x="257175" y="495300"/>
                </a:cubicBezTo>
                <a:lnTo>
                  <a:pt x="257175" y="504825"/>
                </a:lnTo>
                <a:cubicBezTo>
                  <a:pt x="250508" y="504825"/>
                  <a:pt x="244792" y="504825"/>
                  <a:pt x="238125" y="504825"/>
                </a:cubicBezTo>
                <a:lnTo>
                  <a:pt x="238125" y="483870"/>
                </a:lnTo>
                <a:close/>
                <a:moveTo>
                  <a:pt x="276225" y="562927"/>
                </a:moveTo>
                <a:lnTo>
                  <a:pt x="276225" y="524827"/>
                </a:lnTo>
                <a:cubicBezTo>
                  <a:pt x="284798" y="532448"/>
                  <a:pt x="294323" y="539115"/>
                  <a:pt x="304800" y="543877"/>
                </a:cubicBezTo>
                <a:lnTo>
                  <a:pt x="304800" y="598170"/>
                </a:lnTo>
                <a:cubicBezTo>
                  <a:pt x="286703" y="585788"/>
                  <a:pt x="276225" y="574358"/>
                  <a:pt x="276225" y="562927"/>
                </a:cubicBezTo>
                <a:lnTo>
                  <a:pt x="276225" y="562927"/>
                </a:lnTo>
                <a:close/>
                <a:moveTo>
                  <a:pt x="495300" y="581025"/>
                </a:moveTo>
                <a:cubicBezTo>
                  <a:pt x="501968" y="581025"/>
                  <a:pt x="507683" y="581025"/>
                  <a:pt x="514350" y="581025"/>
                </a:cubicBezTo>
                <a:cubicBezTo>
                  <a:pt x="521018" y="581025"/>
                  <a:pt x="526733" y="581025"/>
                  <a:pt x="533400" y="581025"/>
                </a:cubicBezTo>
                <a:lnTo>
                  <a:pt x="533400" y="638175"/>
                </a:lnTo>
                <a:cubicBezTo>
                  <a:pt x="526733" y="638175"/>
                  <a:pt x="521018" y="638175"/>
                  <a:pt x="514350" y="638175"/>
                </a:cubicBezTo>
                <a:cubicBezTo>
                  <a:pt x="507683" y="638175"/>
                  <a:pt x="501968" y="638175"/>
                  <a:pt x="495300" y="638175"/>
                </a:cubicBezTo>
                <a:lnTo>
                  <a:pt x="495300" y="581025"/>
                </a:lnTo>
                <a:close/>
                <a:moveTo>
                  <a:pt x="723900" y="542925"/>
                </a:moveTo>
                <a:cubicBezTo>
                  <a:pt x="734378" y="538163"/>
                  <a:pt x="743903" y="531495"/>
                  <a:pt x="752475" y="523875"/>
                </a:cubicBezTo>
                <a:lnTo>
                  <a:pt x="752475" y="561975"/>
                </a:lnTo>
                <a:cubicBezTo>
                  <a:pt x="752475" y="573405"/>
                  <a:pt x="741998" y="585788"/>
                  <a:pt x="723900" y="596265"/>
                </a:cubicBezTo>
                <a:lnTo>
                  <a:pt x="723900" y="542925"/>
                </a:lnTo>
                <a:close/>
              </a:path>
            </a:pathLst>
          </a:custGeom>
          <a:solidFill>
            <a:schemeClr val="tx1"/>
          </a:solidFill>
          <a:ln w="9525" cap="flat">
            <a:solidFill>
              <a:schemeClr val="tx1"/>
            </a:solidFill>
            <a:prstDash val="solid"/>
            <a:miter/>
          </a:ln>
        </p:spPr>
        <p:txBody>
          <a:bodyPr rtlCol="0" anchor="ctr"/>
          <a:lstStyle/>
          <a:p>
            <a:endParaRPr lang="es-ES" dirty="0">
              <a:latin typeface="Lato" panose="020F0502020204030203" pitchFamily="34" charset="0"/>
            </a:endParaRPr>
          </a:p>
        </p:txBody>
      </p:sp>
      <p:cxnSp>
        <p:nvCxnSpPr>
          <p:cNvPr id="30" name="Conector recto 29">
            <a:extLst>
              <a:ext uri="{FF2B5EF4-FFF2-40B4-BE49-F238E27FC236}">
                <a16:creationId xmlns:a16="http://schemas.microsoft.com/office/drawing/2014/main" id="{57DD251D-5861-22D3-48FB-589C2F86D041}"/>
              </a:ext>
            </a:extLst>
          </p:cNvPr>
          <p:cNvCxnSpPr/>
          <p:nvPr/>
        </p:nvCxnSpPr>
        <p:spPr>
          <a:xfrm>
            <a:off x="0" y="1223121"/>
            <a:ext cx="115922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Marcador de número de diapositiva 5">
            <a:extLst>
              <a:ext uri="{FF2B5EF4-FFF2-40B4-BE49-F238E27FC236}">
                <a16:creationId xmlns:a16="http://schemas.microsoft.com/office/drawing/2014/main" id="{6BE907C9-3898-D8B6-930B-C6F880679CD9}"/>
              </a:ext>
            </a:extLst>
          </p:cNvPr>
          <p:cNvSpPr txBox="1">
            <a:spLocks/>
          </p:cNvSpPr>
          <p:nvPr/>
        </p:nvSpPr>
        <p:spPr>
          <a:xfrm>
            <a:off x="11520399" y="6186965"/>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86718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4F6B7-AC29-A151-D770-525585086DD0}"/>
            </a:ext>
          </a:extLst>
        </p:cNvPr>
        <p:cNvGrpSpPr/>
        <p:nvPr/>
      </p:nvGrpSpPr>
      <p:grpSpPr>
        <a:xfrm>
          <a:off x="0" y="0"/>
          <a:ext cx="0" cy="0"/>
          <a:chOff x="0" y="0"/>
          <a:chExt cx="0" cy="0"/>
        </a:xfrm>
      </p:grpSpPr>
      <p:sp>
        <p:nvSpPr>
          <p:cNvPr id="442" name="Key Principles to get right">
            <a:extLst>
              <a:ext uri="{FF2B5EF4-FFF2-40B4-BE49-F238E27FC236}">
                <a16:creationId xmlns:a16="http://schemas.microsoft.com/office/drawing/2014/main" id="{33C0560D-C34F-D536-B9D0-DD8FF8DF094C}"/>
              </a:ext>
            </a:extLst>
          </p:cNvPr>
          <p:cNvSpPr txBox="1"/>
          <p:nvPr/>
        </p:nvSpPr>
        <p:spPr>
          <a:xfrm>
            <a:off x="474082" y="192315"/>
            <a:ext cx="11051794" cy="5437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spAutoFit/>
          </a:bodyPr>
          <a:lstStyle>
            <a:defPPr>
              <a:defRPr lang="es-AR"/>
            </a:defPPr>
            <a:lvl1pPr marR="0" lvl="0" indent="0" fontAlgn="auto" hangingPunct="0">
              <a:lnSpc>
                <a:spcPct val="100000"/>
              </a:lnSpc>
              <a:spcBef>
                <a:spcPts val="0"/>
              </a:spcBef>
              <a:spcAft>
                <a:spcPts val="0"/>
              </a:spcAft>
              <a:buClrTx/>
              <a:buSzTx/>
              <a:buFontTx/>
              <a:buNone/>
              <a:tabLst/>
              <a:defRPr sz="3600">
                <a:latin typeface="Lato Black" panose="020F0A02020204030203" pitchFamily="34" charset="0"/>
              </a:defRPr>
            </a:lvl1pPr>
          </a:lstStyle>
          <a:p>
            <a:r>
              <a:rPr lang="en-GB" sz="3200" dirty="0"/>
              <a:t>What good looks like – example client JBP process</a:t>
            </a:r>
            <a:endParaRPr lang="en-GB" sz="3200" dirty="0">
              <a:sym typeface="Montserrat Thin Bold"/>
            </a:endParaRPr>
          </a:p>
        </p:txBody>
      </p:sp>
      <p:cxnSp>
        <p:nvCxnSpPr>
          <p:cNvPr id="30" name="Conector recto 29">
            <a:extLst>
              <a:ext uri="{FF2B5EF4-FFF2-40B4-BE49-F238E27FC236}">
                <a16:creationId xmlns:a16="http://schemas.microsoft.com/office/drawing/2014/main" id="{841EBC93-960C-9FDC-4AE7-005128B8D23F}"/>
              </a:ext>
            </a:extLst>
          </p:cNvPr>
          <p:cNvCxnSpPr/>
          <p:nvPr/>
        </p:nvCxnSpPr>
        <p:spPr>
          <a:xfrm>
            <a:off x="0" y="1223121"/>
            <a:ext cx="115922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le 1">
            <a:extLst>
              <a:ext uri="{FF2B5EF4-FFF2-40B4-BE49-F238E27FC236}">
                <a16:creationId xmlns:a16="http://schemas.microsoft.com/office/drawing/2014/main" id="{330399FA-13F5-F4F4-7DE9-E893B4269751}"/>
              </a:ext>
            </a:extLst>
          </p:cNvPr>
          <p:cNvGraphicFramePr/>
          <p:nvPr>
            <p:extLst>
              <p:ext uri="{D42A27DB-BD31-4B8C-83A1-F6EECF244321}">
                <p14:modId xmlns:p14="http://schemas.microsoft.com/office/powerpoint/2010/main" val="1151383158"/>
              </p:ext>
            </p:extLst>
          </p:nvPr>
        </p:nvGraphicFramePr>
        <p:xfrm>
          <a:off x="474082" y="1299989"/>
          <a:ext cx="11243830" cy="5505058"/>
        </p:xfrm>
        <a:graphic>
          <a:graphicData uri="http://schemas.openxmlformats.org/drawingml/2006/table">
            <a:tbl>
              <a:tblPr/>
              <a:tblGrid>
                <a:gridCol w="1143860">
                  <a:extLst>
                    <a:ext uri="{9D8B030D-6E8A-4147-A177-3AD203B41FA5}">
                      <a16:colId xmlns:a16="http://schemas.microsoft.com/office/drawing/2014/main" val="20000"/>
                    </a:ext>
                  </a:extLst>
                </a:gridCol>
                <a:gridCol w="2019994">
                  <a:extLst>
                    <a:ext uri="{9D8B030D-6E8A-4147-A177-3AD203B41FA5}">
                      <a16:colId xmlns:a16="http://schemas.microsoft.com/office/drawing/2014/main" val="20001"/>
                    </a:ext>
                  </a:extLst>
                </a:gridCol>
                <a:gridCol w="2019994">
                  <a:extLst>
                    <a:ext uri="{9D8B030D-6E8A-4147-A177-3AD203B41FA5}">
                      <a16:colId xmlns:a16="http://schemas.microsoft.com/office/drawing/2014/main" val="20002"/>
                    </a:ext>
                  </a:extLst>
                </a:gridCol>
                <a:gridCol w="2019994">
                  <a:extLst>
                    <a:ext uri="{9D8B030D-6E8A-4147-A177-3AD203B41FA5}">
                      <a16:colId xmlns:a16="http://schemas.microsoft.com/office/drawing/2014/main" val="20003"/>
                    </a:ext>
                  </a:extLst>
                </a:gridCol>
                <a:gridCol w="2019994">
                  <a:extLst>
                    <a:ext uri="{9D8B030D-6E8A-4147-A177-3AD203B41FA5}">
                      <a16:colId xmlns:a16="http://schemas.microsoft.com/office/drawing/2014/main" val="20004"/>
                    </a:ext>
                  </a:extLst>
                </a:gridCol>
                <a:gridCol w="2019994">
                  <a:extLst>
                    <a:ext uri="{9D8B030D-6E8A-4147-A177-3AD203B41FA5}">
                      <a16:colId xmlns:a16="http://schemas.microsoft.com/office/drawing/2014/main" val="20005"/>
                    </a:ext>
                  </a:extLst>
                </a:gridCol>
              </a:tblGrid>
              <a:tr h="366966">
                <a:tc>
                  <a:txBody>
                    <a:bodyPr/>
                    <a:lstStyle/>
                    <a:p>
                      <a:pPr defTabSz="914400">
                        <a:defRPr>
                          <a:solidFill>
                            <a:srgbClr val="FFFFFF"/>
                          </a:solidFill>
                          <a:latin typeface="+mn-lt"/>
                          <a:ea typeface="+mn-ea"/>
                          <a:cs typeface="+mn-cs"/>
                          <a:sym typeface="Roboto Bold"/>
                        </a:defRPr>
                      </a:pPr>
                      <a:endParaRPr b="0" i="0" dirty="0">
                        <a:latin typeface="Lato" panose="020F0502020204030203" pitchFamily="34" charset="0"/>
                      </a:endParaRPr>
                    </a:p>
                  </a:txBody>
                  <a:tcPr marL="50800" marR="50800" marT="50800" marB="50800" anchor="ctr" horzOverflow="overflow">
                    <a:lnL w="0">
                      <a:miter lim="400000"/>
                    </a:lnL>
                    <a:lnR w="12700">
                      <a:solidFill>
                        <a:srgbClr val="333333"/>
                      </a:solidFill>
                      <a:miter lim="400000"/>
                    </a:lnR>
                    <a:lnT w="0">
                      <a:miter lim="400000"/>
                    </a:lnT>
                    <a:lnB w="12700">
                      <a:solidFill>
                        <a:srgbClr val="333333"/>
                      </a:solidFill>
                      <a:miter lim="400000"/>
                    </a:lnB>
                    <a:noFill/>
                  </a:tcPr>
                </a:tc>
                <a:tc>
                  <a:txBody>
                    <a:bodyPr/>
                    <a:lstStyle/>
                    <a:p>
                      <a:pPr defTabSz="914400">
                        <a:defRPr sz="1800"/>
                      </a:pPr>
                      <a:r>
                        <a:rPr lang="en-GB" sz="1200" b="0" i="0" dirty="0">
                          <a:solidFill>
                            <a:srgbClr val="FFFFFF"/>
                          </a:solidFill>
                          <a:latin typeface="Lato" panose="020F0502020204030203" pitchFamily="34" charset="0"/>
                          <a:ea typeface="+mn-ea"/>
                          <a:cs typeface="+mn-cs"/>
                          <a:sym typeface="Roboto Bold"/>
                        </a:rPr>
                        <a:t>Vendor Summit</a:t>
                      </a:r>
                    </a:p>
                  </a:txBody>
                  <a:tcPr marL="50800" marR="50800" marT="50800" marB="50800" anchor="ctr"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727AB2"/>
                    </a:solidFill>
                  </a:tcPr>
                </a:tc>
                <a:tc>
                  <a:txBody>
                    <a:bodyPr/>
                    <a:lstStyle/>
                    <a:p>
                      <a:pPr defTabSz="914400">
                        <a:defRPr sz="1800"/>
                      </a:pPr>
                      <a:r>
                        <a:rPr lang="en-GB" sz="1200" b="0" i="0" dirty="0">
                          <a:solidFill>
                            <a:srgbClr val="FFFFFF"/>
                          </a:solidFill>
                          <a:latin typeface="Lato" panose="020F0502020204030203" pitchFamily="34" charset="0"/>
                          <a:ea typeface="+mn-ea"/>
                          <a:cs typeface="+mn-cs"/>
                          <a:sym typeface="Roboto Bold"/>
                        </a:rPr>
                        <a:t>Kick Off Meeting</a:t>
                      </a:r>
                    </a:p>
                  </a:txBody>
                  <a:tcPr marL="50800" marR="50800" marT="50800" marB="50800" anchor="ctr"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727AB2"/>
                    </a:solidFill>
                  </a:tcPr>
                </a:tc>
                <a:tc>
                  <a:txBody>
                    <a:bodyPr/>
                    <a:lstStyle/>
                    <a:p>
                      <a:pPr defTabSz="914400">
                        <a:defRPr sz="1800"/>
                      </a:pPr>
                      <a:r>
                        <a:rPr lang="en-GB" sz="1200" b="0" i="0" dirty="0">
                          <a:solidFill>
                            <a:srgbClr val="FFFFFF"/>
                          </a:solidFill>
                          <a:latin typeface="Lato" panose="020F0502020204030203" pitchFamily="34" charset="0"/>
                          <a:ea typeface="+mn-ea"/>
                          <a:cs typeface="+mn-cs"/>
                          <a:sym typeface="Roboto Bold"/>
                        </a:rPr>
                        <a:t>JBP Stage 1</a:t>
                      </a:r>
                    </a:p>
                  </a:txBody>
                  <a:tcPr marL="50800" marR="50800" marT="50800" marB="50800" anchor="ctr"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727AB2"/>
                    </a:solidFill>
                  </a:tcPr>
                </a:tc>
                <a:tc>
                  <a:txBody>
                    <a:bodyPr/>
                    <a:lstStyle/>
                    <a:p>
                      <a:pPr defTabSz="914400">
                        <a:defRPr sz="1800"/>
                      </a:pPr>
                      <a:r>
                        <a:rPr lang="en-GB" sz="1200" b="0" i="0" dirty="0">
                          <a:solidFill>
                            <a:srgbClr val="FFFFFF"/>
                          </a:solidFill>
                          <a:latin typeface="Lato" panose="020F0502020204030203" pitchFamily="34" charset="0"/>
                          <a:ea typeface="+mn-ea"/>
                          <a:cs typeface="+mn-cs"/>
                          <a:sym typeface="Roboto Bold"/>
                        </a:rPr>
                        <a:t>JBP Stage 2</a:t>
                      </a:r>
                    </a:p>
                  </a:txBody>
                  <a:tcPr marL="50800" marR="50800" marT="50800" marB="50800" anchor="ctr"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727AB2"/>
                    </a:solidFill>
                  </a:tcPr>
                </a:tc>
                <a:tc>
                  <a:txBody>
                    <a:bodyPr/>
                    <a:lstStyle/>
                    <a:p>
                      <a:pPr defTabSz="914400">
                        <a:defRPr sz="1800"/>
                      </a:pPr>
                      <a:r>
                        <a:rPr lang="en-GB" sz="1200" b="0" i="0" dirty="0">
                          <a:solidFill>
                            <a:srgbClr val="FFFFFF"/>
                          </a:solidFill>
                          <a:latin typeface="Lato" panose="020F0502020204030203" pitchFamily="34" charset="0"/>
                          <a:ea typeface="+mn-ea"/>
                          <a:cs typeface="+mn-cs"/>
                          <a:sym typeface="Roboto Bold"/>
                        </a:rPr>
                        <a:t>JBP Stage 3</a:t>
                      </a:r>
                    </a:p>
                  </a:txBody>
                  <a:tcPr marL="50800" marR="50800" marT="50800" marB="50800" anchor="ctr"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727AB2"/>
                    </a:solidFill>
                  </a:tcPr>
                </a:tc>
                <a:extLst>
                  <a:ext uri="{0D108BD9-81ED-4DB2-BD59-A6C34878D82A}">
                    <a16:rowId xmlns:a16="http://schemas.microsoft.com/office/drawing/2014/main" val="10000"/>
                  </a:ext>
                </a:extLst>
              </a:tr>
              <a:tr h="3326966">
                <a:tc>
                  <a:txBody>
                    <a:bodyPr/>
                    <a:lstStyle/>
                    <a:p>
                      <a:pPr algn="l">
                        <a:defRPr sz="1800"/>
                      </a:pPr>
                      <a:r>
                        <a:rPr lang="en-GB" sz="1100" b="0" i="0" dirty="0">
                          <a:solidFill>
                            <a:srgbClr val="FFFFFF"/>
                          </a:solidFill>
                          <a:latin typeface="Lato" panose="020F0502020204030203" pitchFamily="34" charset="0"/>
                          <a:ea typeface="+mn-ea"/>
                          <a:cs typeface="+mn-cs"/>
                          <a:sym typeface="Roboto Bold"/>
                        </a:rPr>
                        <a:t>Tasks</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F3771F"/>
                    </a:solidFill>
                  </a:tcPr>
                </a:tc>
                <a:tc>
                  <a:txBody>
                    <a:bodyPr/>
                    <a:lstStyle/>
                    <a:p>
                      <a:pPr algn="l">
                        <a:defRPr sz="1100">
                          <a:solidFill>
                            <a:srgbClr val="4C4D4F"/>
                          </a:solidFill>
                          <a:latin typeface="+mn-lt"/>
                          <a:ea typeface="+mn-ea"/>
                          <a:cs typeface="+mn-cs"/>
                          <a:sym typeface="Roboto Bold"/>
                        </a:defRPr>
                      </a:pPr>
                      <a:r>
                        <a:rPr lang="en-US" b="0" i="0" dirty="0">
                          <a:latin typeface="Lato" panose="020F0502020204030203" pitchFamily="34" charset="0"/>
                        </a:rPr>
                        <a:t>Strategy:</a:t>
                      </a:r>
                    </a:p>
                    <a:p>
                      <a:pPr marL="145520" indent="-145520" algn="l">
                        <a:buClr>
                          <a:srgbClr val="00805F"/>
                        </a:buClr>
                        <a:buSzPct val="125000"/>
                        <a:buChar char="•"/>
                        <a:defRPr sz="1100">
                          <a:solidFill>
                            <a:srgbClr val="4C4D4F"/>
                          </a:solidFill>
                        </a:defRPr>
                      </a:pPr>
                      <a:r>
                        <a:rPr lang="en-US" dirty="0"/>
                        <a:t>Retailer and Store customers in general are highly valuable</a:t>
                      </a:r>
                    </a:p>
                    <a:p>
                      <a:pPr algn="l">
                        <a:defRPr sz="1100">
                          <a:solidFill>
                            <a:srgbClr val="4C4D4F"/>
                          </a:solidFill>
                          <a:latin typeface="+mn-lt"/>
                          <a:ea typeface="+mn-ea"/>
                          <a:cs typeface="+mn-cs"/>
                          <a:sym typeface="Roboto Bold"/>
                        </a:defRPr>
                      </a:pPr>
                      <a:r>
                        <a:rPr lang="en-US" b="0" i="0" dirty="0">
                          <a:latin typeface="Lato" panose="020F0502020204030203" pitchFamily="34" charset="0"/>
                        </a:rPr>
                        <a:t>Activities:</a:t>
                      </a:r>
                    </a:p>
                    <a:p>
                      <a:pPr marL="145520" indent="-145520" algn="l">
                        <a:buClr>
                          <a:srgbClr val="00805F"/>
                        </a:buClr>
                        <a:buSzPct val="125000"/>
                        <a:buChar char="•"/>
                        <a:defRPr sz="1100">
                          <a:solidFill>
                            <a:srgbClr val="4C4D4F"/>
                          </a:solidFill>
                        </a:defRPr>
                      </a:pPr>
                      <a:r>
                        <a:rPr lang="en-US" dirty="0"/>
                        <a:t>Introduce Retail Media Value Proposition</a:t>
                      </a:r>
                    </a:p>
                    <a:p>
                      <a:pPr marL="145520" indent="-145520" algn="l">
                        <a:buClr>
                          <a:srgbClr val="00805F"/>
                        </a:buClr>
                        <a:buSzPct val="125000"/>
                        <a:buChar char="•"/>
                        <a:defRPr sz="1100">
                          <a:solidFill>
                            <a:srgbClr val="4C4D4F"/>
                          </a:solidFill>
                        </a:defRPr>
                      </a:pPr>
                      <a:r>
                        <a:rPr lang="en-US" dirty="0"/>
                        <a:t>Present Retailer customer data</a:t>
                      </a:r>
                    </a:p>
                    <a:p>
                      <a:pPr algn="l">
                        <a:defRPr sz="1100">
                          <a:solidFill>
                            <a:srgbClr val="4C4D4F"/>
                          </a:solidFill>
                          <a:latin typeface="+mn-lt"/>
                          <a:ea typeface="+mn-ea"/>
                          <a:cs typeface="+mn-cs"/>
                          <a:sym typeface="Roboto Bold"/>
                        </a:defRPr>
                      </a:pPr>
                      <a:r>
                        <a:rPr lang="en-US" b="0" i="0" dirty="0">
                          <a:latin typeface="Lato" panose="020F0502020204030203" pitchFamily="34" charset="0"/>
                        </a:rPr>
                        <a:t>Requirements:</a:t>
                      </a:r>
                    </a:p>
                    <a:p>
                      <a:pPr marL="145520" indent="-145520" algn="l">
                        <a:buClr>
                          <a:srgbClr val="00805F"/>
                        </a:buClr>
                        <a:buSzPct val="125000"/>
                        <a:buChar char="•"/>
                        <a:defRPr sz="1100">
                          <a:solidFill>
                            <a:srgbClr val="4C4D4F"/>
                          </a:solidFill>
                        </a:defRPr>
                      </a:pPr>
                      <a:r>
                        <a:rPr lang="en-US" dirty="0"/>
                        <a:t>Trend Analysis &amp; Forecast</a:t>
                      </a:r>
                    </a:p>
                    <a:p>
                      <a:pPr marL="145520" indent="-145520" algn="l">
                        <a:buClr>
                          <a:srgbClr val="00805F"/>
                        </a:buClr>
                        <a:buSzPct val="125000"/>
                        <a:buChar char="•"/>
                        <a:defRPr sz="1100">
                          <a:solidFill>
                            <a:srgbClr val="4C4D4F"/>
                          </a:solidFill>
                        </a:defRPr>
                      </a:pPr>
                      <a:r>
                        <a:rPr lang="en-US" dirty="0"/>
                        <a:t>Data Insights Platform team Personas</a:t>
                      </a:r>
                    </a:p>
                    <a:p>
                      <a:pPr marL="145520" indent="-145520" algn="l">
                        <a:buClr>
                          <a:srgbClr val="00805F"/>
                        </a:buClr>
                        <a:buSzPct val="125000"/>
                        <a:buChar char="•"/>
                        <a:defRPr sz="1100">
                          <a:solidFill>
                            <a:srgbClr val="4C4D4F"/>
                          </a:solidFill>
                        </a:defRPr>
                      </a:pPr>
                      <a:r>
                        <a:rPr lang="en-US" dirty="0"/>
                        <a:t>Retailer Customer Types &amp; Volumes</a:t>
                      </a:r>
                    </a:p>
                    <a:p>
                      <a:pPr marL="145520" indent="-145520" algn="l">
                        <a:buClr>
                          <a:srgbClr val="00805F"/>
                        </a:buClr>
                        <a:buSzPct val="125000"/>
                        <a:buChar char="•"/>
                        <a:defRPr sz="1100">
                          <a:solidFill>
                            <a:srgbClr val="4C4D4F"/>
                          </a:solidFill>
                        </a:defRPr>
                      </a:pPr>
                      <a:r>
                        <a:rPr lang="en-US" dirty="0"/>
                        <a:t>Retail Media Value Proposition</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chemeClr val="tx1"/>
                    </a:solidFill>
                  </a:tcPr>
                </a:tc>
                <a:tc>
                  <a:txBody>
                    <a:bodyPr/>
                    <a:lstStyle/>
                    <a:p>
                      <a:pPr algn="l">
                        <a:defRPr sz="1100">
                          <a:solidFill>
                            <a:srgbClr val="4C4D4F"/>
                          </a:solidFill>
                          <a:latin typeface="+mn-lt"/>
                          <a:ea typeface="+mn-ea"/>
                          <a:cs typeface="+mn-cs"/>
                          <a:sym typeface="Roboto Bold"/>
                        </a:defRPr>
                      </a:pPr>
                      <a:r>
                        <a:rPr lang="en-GB" b="0" i="0" dirty="0">
                          <a:latin typeface="Lato" panose="020F0502020204030203" pitchFamily="34" charset="0"/>
                        </a:rPr>
                        <a:t>Strategy:</a:t>
                      </a:r>
                    </a:p>
                    <a:p>
                      <a:pPr marL="145520" indent="-145520" algn="l">
                        <a:buClr>
                          <a:srgbClr val="00805F"/>
                        </a:buClr>
                        <a:buSzPct val="125000"/>
                        <a:buChar char="•"/>
                        <a:defRPr sz="1100">
                          <a:solidFill>
                            <a:srgbClr val="4C4D4F"/>
                          </a:solidFill>
                        </a:defRPr>
                      </a:pPr>
                      <a:r>
                        <a:rPr lang="en-GB" dirty="0"/>
                        <a:t>Retail Media is the only access to high value Store customers</a:t>
                      </a:r>
                    </a:p>
                    <a:p>
                      <a:pPr algn="l">
                        <a:defRPr sz="1100">
                          <a:solidFill>
                            <a:srgbClr val="4C4D4F"/>
                          </a:solidFill>
                          <a:latin typeface="+mn-lt"/>
                          <a:ea typeface="+mn-ea"/>
                          <a:cs typeface="+mn-cs"/>
                          <a:sym typeface="Roboto Bold"/>
                        </a:defRPr>
                      </a:pPr>
                      <a:r>
                        <a:rPr lang="en-GB" b="0" i="0" dirty="0">
                          <a:latin typeface="Lato" panose="020F0502020204030203" pitchFamily="34" charset="0"/>
                        </a:rPr>
                        <a:t>Activities:</a:t>
                      </a:r>
                    </a:p>
                    <a:p>
                      <a:pPr marL="145520" indent="-145520" algn="l">
                        <a:buClr>
                          <a:srgbClr val="00805F"/>
                        </a:buClr>
                        <a:buSzPct val="125000"/>
                        <a:buChar char="•"/>
                        <a:defRPr sz="1100">
                          <a:solidFill>
                            <a:srgbClr val="4C4D4F"/>
                          </a:solidFill>
                        </a:defRPr>
                      </a:pPr>
                      <a:r>
                        <a:rPr lang="en-GB" dirty="0"/>
                        <a:t>Reinforce Retail Media Value Proposition</a:t>
                      </a:r>
                    </a:p>
                    <a:p>
                      <a:pPr marL="145520" indent="-145520" algn="l">
                        <a:buClr>
                          <a:srgbClr val="00805F"/>
                        </a:buClr>
                        <a:buSzPct val="125000"/>
                        <a:buChar char="•"/>
                        <a:defRPr sz="1100">
                          <a:solidFill>
                            <a:srgbClr val="4C4D4F"/>
                          </a:solidFill>
                        </a:defRPr>
                      </a:pPr>
                      <a:r>
                        <a:rPr lang="en-GB" dirty="0"/>
                        <a:t>Provide analysis of customers and categories relevant to the vendor</a:t>
                      </a:r>
                    </a:p>
                    <a:p>
                      <a:pPr algn="l">
                        <a:defRPr sz="1100">
                          <a:solidFill>
                            <a:srgbClr val="4C4D4F"/>
                          </a:solidFill>
                          <a:latin typeface="+mn-lt"/>
                          <a:ea typeface="+mn-ea"/>
                          <a:cs typeface="+mn-cs"/>
                          <a:sym typeface="Roboto Bold"/>
                        </a:defRPr>
                      </a:pPr>
                      <a:r>
                        <a:rPr lang="en-GB" b="0" i="0" dirty="0">
                          <a:latin typeface="Lato" panose="020F0502020204030203" pitchFamily="34" charset="0"/>
                        </a:rPr>
                        <a:t>Requirements:</a:t>
                      </a:r>
                    </a:p>
                    <a:p>
                      <a:pPr marL="145520" indent="-145520" algn="l">
                        <a:buClr>
                          <a:srgbClr val="00805F"/>
                        </a:buClr>
                        <a:buSzPct val="125000"/>
                        <a:buChar char="•"/>
                        <a:defRPr sz="1100">
                          <a:solidFill>
                            <a:srgbClr val="4C4D4F"/>
                          </a:solidFill>
                        </a:defRPr>
                      </a:pPr>
                      <a:r>
                        <a:rPr lang="en-GB" dirty="0"/>
                        <a:t>Trend Analysis &amp; Forecast</a:t>
                      </a:r>
                    </a:p>
                    <a:p>
                      <a:pPr marL="145520" indent="-145520" algn="l">
                        <a:buClr>
                          <a:srgbClr val="00805F"/>
                        </a:buClr>
                        <a:buSzPct val="125000"/>
                        <a:buChar char="•"/>
                        <a:defRPr sz="1100">
                          <a:solidFill>
                            <a:srgbClr val="4C4D4F"/>
                          </a:solidFill>
                        </a:defRPr>
                      </a:pPr>
                      <a:r>
                        <a:rPr lang="en-GB" dirty="0"/>
                        <a:t>Category Analysis</a:t>
                      </a:r>
                    </a:p>
                    <a:p>
                      <a:pPr marL="145520" indent="-145520" algn="l">
                        <a:buClr>
                          <a:srgbClr val="00805F"/>
                        </a:buClr>
                        <a:buSzPct val="125000"/>
                        <a:buChar char="•"/>
                        <a:defRPr sz="1100">
                          <a:solidFill>
                            <a:srgbClr val="4C4D4F"/>
                          </a:solidFill>
                        </a:defRPr>
                      </a:pPr>
                      <a:r>
                        <a:rPr lang="en-GB" dirty="0"/>
                        <a:t>Data Insights Platform team Personas</a:t>
                      </a:r>
                    </a:p>
                    <a:p>
                      <a:pPr marL="145520" indent="-145520" algn="l">
                        <a:buClr>
                          <a:srgbClr val="00805F"/>
                        </a:buClr>
                        <a:buSzPct val="125000"/>
                        <a:buChar char="•"/>
                        <a:defRPr sz="1100">
                          <a:solidFill>
                            <a:srgbClr val="4C4D4F"/>
                          </a:solidFill>
                        </a:defRPr>
                      </a:pPr>
                      <a:r>
                        <a:rPr lang="en-GB" dirty="0"/>
                        <a:t>Retailer Customer Types &amp; Volumes</a:t>
                      </a:r>
                    </a:p>
                    <a:p>
                      <a:pPr marL="145520" indent="-145520" algn="l">
                        <a:buClr>
                          <a:srgbClr val="00805F"/>
                        </a:buClr>
                        <a:buSzPct val="125000"/>
                        <a:buChar char="•"/>
                        <a:defRPr sz="1100">
                          <a:solidFill>
                            <a:srgbClr val="4C4D4F"/>
                          </a:solidFill>
                        </a:defRPr>
                      </a:pPr>
                      <a:r>
                        <a:rPr lang="en-GB" dirty="0"/>
                        <a:t>Retail Media Value Proposition</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FDFAF7"/>
                    </a:solidFill>
                  </a:tcPr>
                </a:tc>
                <a:tc>
                  <a:txBody>
                    <a:bodyPr/>
                    <a:lstStyle/>
                    <a:p>
                      <a:pPr algn="l">
                        <a:defRPr sz="1100">
                          <a:solidFill>
                            <a:srgbClr val="4C4D4F"/>
                          </a:solidFill>
                          <a:latin typeface="+mn-lt"/>
                          <a:ea typeface="+mn-ea"/>
                          <a:cs typeface="+mn-cs"/>
                          <a:sym typeface="Roboto Bold"/>
                        </a:defRPr>
                      </a:pPr>
                      <a:r>
                        <a:rPr lang="en-GB" b="0" i="0" dirty="0">
                          <a:latin typeface="Lato" panose="020F0502020204030203" pitchFamily="34" charset="0"/>
                        </a:rPr>
                        <a:t>Strategy:</a:t>
                      </a:r>
                    </a:p>
                    <a:p>
                      <a:pPr marL="145520" indent="-145520" algn="l">
                        <a:buClr>
                          <a:srgbClr val="00805F"/>
                        </a:buClr>
                        <a:buSzPct val="125000"/>
                        <a:buChar char="•"/>
                        <a:defRPr sz="1100">
                          <a:solidFill>
                            <a:srgbClr val="4C4D4F"/>
                          </a:solidFill>
                        </a:defRPr>
                      </a:pPr>
                      <a:r>
                        <a:rPr lang="en-GB" dirty="0"/>
                        <a:t>Merchandising Team to make Trade Agreement</a:t>
                      </a:r>
                    </a:p>
                    <a:p>
                      <a:pPr algn="l">
                        <a:defRPr sz="1100">
                          <a:solidFill>
                            <a:srgbClr val="4C4D4F"/>
                          </a:solidFill>
                          <a:latin typeface="+mn-lt"/>
                          <a:ea typeface="+mn-ea"/>
                          <a:cs typeface="+mn-cs"/>
                          <a:sym typeface="Roboto Bold"/>
                        </a:defRPr>
                      </a:pPr>
                      <a:r>
                        <a:rPr lang="en-GB" b="0" i="0" dirty="0">
                          <a:latin typeface="Lato" panose="020F0502020204030203" pitchFamily="34" charset="0"/>
                        </a:rPr>
                        <a:t>Activities:</a:t>
                      </a:r>
                    </a:p>
                    <a:p>
                      <a:pPr marL="145520" indent="-145520" algn="l">
                        <a:buClr>
                          <a:srgbClr val="00805F"/>
                        </a:buClr>
                        <a:buSzPct val="125000"/>
                        <a:buChar char="•"/>
                        <a:defRPr sz="1100">
                          <a:solidFill>
                            <a:srgbClr val="4C4D4F"/>
                          </a:solidFill>
                        </a:defRPr>
                      </a:pPr>
                      <a:r>
                        <a:rPr lang="en-GB" dirty="0"/>
                        <a:t>Prepare for Stage 2 vendor proposals</a:t>
                      </a:r>
                    </a:p>
                    <a:p>
                      <a:pPr algn="l">
                        <a:defRPr sz="1100">
                          <a:solidFill>
                            <a:srgbClr val="4C4D4F"/>
                          </a:solidFill>
                          <a:latin typeface="+mn-lt"/>
                          <a:ea typeface="+mn-ea"/>
                          <a:cs typeface="+mn-cs"/>
                          <a:sym typeface="Roboto Bold"/>
                        </a:defRPr>
                      </a:pPr>
                      <a:r>
                        <a:rPr lang="en-GB" b="0" i="0" dirty="0">
                          <a:latin typeface="Lato" panose="020F0502020204030203" pitchFamily="34" charset="0"/>
                        </a:rPr>
                        <a:t>Requirements:</a:t>
                      </a:r>
                    </a:p>
                    <a:p>
                      <a:pPr marL="145520" indent="-145520" algn="l">
                        <a:buClr>
                          <a:srgbClr val="00805F"/>
                        </a:buClr>
                        <a:buSzPct val="125000"/>
                        <a:buChar char="•"/>
                        <a:defRPr sz="1100">
                          <a:solidFill>
                            <a:srgbClr val="4C4D4F"/>
                          </a:solidFill>
                        </a:defRPr>
                      </a:pPr>
                      <a:r>
                        <a:rPr lang="en-GB" dirty="0"/>
                        <a:t>None</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FDFAF7"/>
                    </a:solidFill>
                  </a:tcPr>
                </a:tc>
                <a:tc>
                  <a:txBody>
                    <a:bodyPr/>
                    <a:lstStyle/>
                    <a:p>
                      <a:pPr algn="l">
                        <a:defRPr sz="1100">
                          <a:solidFill>
                            <a:srgbClr val="4C4D4F"/>
                          </a:solidFill>
                          <a:latin typeface="+mn-lt"/>
                          <a:ea typeface="+mn-ea"/>
                          <a:cs typeface="+mn-cs"/>
                          <a:sym typeface="Roboto Bold"/>
                        </a:defRPr>
                      </a:pPr>
                      <a:r>
                        <a:rPr lang="en-GB" b="0" i="0" dirty="0">
                          <a:latin typeface="Lato" panose="020F0502020204030203" pitchFamily="34" charset="0"/>
                        </a:rPr>
                        <a:t>Strategy:</a:t>
                      </a:r>
                    </a:p>
                    <a:p>
                      <a:pPr marL="145520" indent="-145520" algn="l">
                        <a:buClr>
                          <a:srgbClr val="00805F"/>
                        </a:buClr>
                        <a:buSzPct val="125000"/>
                        <a:buChar char="•"/>
                        <a:defRPr sz="1100">
                          <a:solidFill>
                            <a:srgbClr val="4C4D4F"/>
                          </a:solidFill>
                        </a:defRPr>
                      </a:pPr>
                      <a:r>
                        <a:rPr lang="en-GB" dirty="0"/>
                        <a:t>Retailer and Retail Media commercial package for vendors</a:t>
                      </a:r>
                    </a:p>
                    <a:p>
                      <a:pPr algn="l">
                        <a:defRPr sz="1100">
                          <a:solidFill>
                            <a:srgbClr val="4C4D4F"/>
                          </a:solidFill>
                          <a:latin typeface="+mn-lt"/>
                          <a:ea typeface="+mn-ea"/>
                          <a:cs typeface="+mn-cs"/>
                          <a:sym typeface="Roboto Bold"/>
                        </a:defRPr>
                      </a:pPr>
                      <a:r>
                        <a:rPr lang="en-GB" b="0" i="0" dirty="0">
                          <a:latin typeface="Lato" panose="020F0502020204030203" pitchFamily="34" charset="0"/>
                        </a:rPr>
                        <a:t>Activities:</a:t>
                      </a:r>
                    </a:p>
                    <a:p>
                      <a:pPr marL="145520" indent="-145520" algn="l">
                        <a:buClr>
                          <a:srgbClr val="00805F"/>
                        </a:buClr>
                        <a:buSzPct val="125000"/>
                        <a:buChar char="•"/>
                        <a:defRPr sz="1100">
                          <a:solidFill>
                            <a:srgbClr val="4C4D4F"/>
                          </a:solidFill>
                        </a:defRPr>
                      </a:pPr>
                      <a:r>
                        <a:rPr lang="en-GB" dirty="0"/>
                        <a:t>Present the Media Plan</a:t>
                      </a:r>
                    </a:p>
                    <a:p>
                      <a:pPr marL="145520" indent="-145520" algn="l">
                        <a:buClr>
                          <a:srgbClr val="00805F"/>
                        </a:buClr>
                        <a:buSzPct val="125000"/>
                        <a:buChar char="•"/>
                        <a:defRPr sz="1100">
                          <a:solidFill>
                            <a:srgbClr val="4C4D4F"/>
                          </a:solidFill>
                        </a:defRPr>
                      </a:pPr>
                      <a:r>
                        <a:rPr lang="en-GB" dirty="0"/>
                        <a:t>Negotiate Commercial Package</a:t>
                      </a:r>
                    </a:p>
                    <a:p>
                      <a:pPr algn="l">
                        <a:defRPr sz="1100">
                          <a:solidFill>
                            <a:srgbClr val="4C4D4F"/>
                          </a:solidFill>
                          <a:latin typeface="+mn-lt"/>
                          <a:ea typeface="+mn-ea"/>
                          <a:cs typeface="+mn-cs"/>
                          <a:sym typeface="Roboto Bold"/>
                        </a:defRPr>
                      </a:pPr>
                      <a:r>
                        <a:rPr lang="en-GB" b="0" i="0" dirty="0">
                          <a:latin typeface="Lato" panose="020F0502020204030203" pitchFamily="34" charset="0"/>
                        </a:rPr>
                        <a:t>Requirements:</a:t>
                      </a:r>
                    </a:p>
                    <a:p>
                      <a:pPr marL="145520" indent="-145520" algn="l">
                        <a:buClr>
                          <a:srgbClr val="00805F"/>
                        </a:buClr>
                        <a:buSzPct val="125000"/>
                        <a:buChar char="•"/>
                        <a:defRPr sz="1100">
                          <a:solidFill>
                            <a:srgbClr val="4C4D4F"/>
                          </a:solidFill>
                        </a:defRPr>
                      </a:pPr>
                      <a:r>
                        <a:rPr lang="en-GB" dirty="0"/>
                        <a:t>Retail Media Value Proposition</a:t>
                      </a:r>
                    </a:p>
                    <a:p>
                      <a:pPr marL="145520" indent="-145520" algn="l">
                        <a:buClr>
                          <a:srgbClr val="00805F"/>
                        </a:buClr>
                        <a:buSzPct val="125000"/>
                        <a:buChar char="•"/>
                        <a:defRPr sz="1100">
                          <a:solidFill>
                            <a:srgbClr val="4C4D4F"/>
                          </a:solidFill>
                        </a:defRPr>
                      </a:pPr>
                      <a:r>
                        <a:rPr lang="en-GB" dirty="0"/>
                        <a:t>Target Audience Segments</a:t>
                      </a:r>
                    </a:p>
                    <a:p>
                      <a:pPr marL="145520" indent="-145520" algn="l">
                        <a:buClr>
                          <a:srgbClr val="00805F"/>
                        </a:buClr>
                        <a:buSzPct val="125000"/>
                        <a:buChar char="•"/>
                        <a:defRPr sz="1100">
                          <a:solidFill>
                            <a:srgbClr val="4C4D4F"/>
                          </a:solidFill>
                        </a:defRPr>
                      </a:pPr>
                      <a:r>
                        <a:rPr lang="en-GB" dirty="0"/>
                        <a:t>Tentpole &amp; Promotions Analysis</a:t>
                      </a:r>
                    </a:p>
                    <a:p>
                      <a:pPr marL="145520" indent="-145520" algn="l">
                        <a:buClr>
                          <a:srgbClr val="00805F"/>
                        </a:buClr>
                        <a:buSzPct val="125000"/>
                        <a:buChar char="•"/>
                        <a:defRPr sz="1100">
                          <a:solidFill>
                            <a:srgbClr val="4C4D4F"/>
                          </a:solidFill>
                        </a:defRPr>
                      </a:pPr>
                      <a:r>
                        <a:rPr lang="en-GB" dirty="0"/>
                        <a:t>Category Analysis &amp; Media Benchmarking</a:t>
                      </a:r>
                    </a:p>
                    <a:p>
                      <a:pPr marL="145520" indent="-145520" algn="l">
                        <a:buClr>
                          <a:srgbClr val="00805F"/>
                        </a:buClr>
                        <a:buSzPct val="125000"/>
                        <a:buChar char="•"/>
                        <a:defRPr sz="1100">
                          <a:solidFill>
                            <a:srgbClr val="4C4D4F"/>
                          </a:solidFill>
                        </a:defRPr>
                      </a:pPr>
                      <a:r>
                        <a:rPr lang="en-GB" dirty="0"/>
                        <a:t>KPI Forecast</a:t>
                      </a:r>
                    </a:p>
                    <a:p>
                      <a:pPr marL="145520" indent="-145520" algn="l">
                        <a:buClr>
                          <a:srgbClr val="00805F"/>
                        </a:buClr>
                        <a:buSzPct val="125000"/>
                        <a:buChar char="•"/>
                        <a:defRPr sz="1100">
                          <a:solidFill>
                            <a:srgbClr val="4C4D4F"/>
                          </a:solidFill>
                        </a:defRPr>
                      </a:pPr>
                      <a:r>
                        <a:rPr lang="en-GB" dirty="0"/>
                        <a:t>Example Creative Content</a:t>
                      </a:r>
                    </a:p>
                    <a:p>
                      <a:pPr marL="145520" indent="-145520" algn="l">
                        <a:buClr>
                          <a:srgbClr val="00805F"/>
                        </a:buClr>
                        <a:buSzPct val="125000"/>
                        <a:buChar char="•"/>
                        <a:defRPr sz="1100">
                          <a:solidFill>
                            <a:srgbClr val="4C4D4F"/>
                          </a:solidFill>
                        </a:defRPr>
                      </a:pPr>
                      <a:r>
                        <a:rPr lang="en-GB" dirty="0"/>
                        <a:t>Media Plan</a:t>
                      </a:r>
                    </a:p>
                    <a:p>
                      <a:pPr marL="145520" indent="-145520" algn="l">
                        <a:buClr>
                          <a:srgbClr val="00805F"/>
                        </a:buClr>
                        <a:buSzPct val="125000"/>
                        <a:buChar char="•"/>
                        <a:defRPr sz="1100">
                          <a:solidFill>
                            <a:srgbClr val="4C4D4F"/>
                          </a:solidFill>
                        </a:defRPr>
                      </a:pPr>
                      <a:r>
                        <a:rPr lang="en-GB" dirty="0"/>
                        <a:t>Commercial Package</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FDFAF7"/>
                    </a:solidFill>
                  </a:tcPr>
                </a:tc>
                <a:tc>
                  <a:txBody>
                    <a:bodyPr/>
                    <a:lstStyle/>
                    <a:p>
                      <a:pPr algn="l">
                        <a:defRPr sz="1100">
                          <a:solidFill>
                            <a:srgbClr val="4C4D4F"/>
                          </a:solidFill>
                          <a:latin typeface="+mn-lt"/>
                          <a:ea typeface="+mn-ea"/>
                          <a:cs typeface="+mn-cs"/>
                          <a:sym typeface="Roboto Bold"/>
                        </a:defRPr>
                      </a:pPr>
                      <a:r>
                        <a:rPr lang="en-GB" b="0" i="0" dirty="0">
                          <a:latin typeface="Lato" panose="020F0502020204030203" pitchFamily="34" charset="0"/>
                        </a:rPr>
                        <a:t>Strategy:</a:t>
                      </a:r>
                    </a:p>
                    <a:p>
                      <a:pPr marL="145520" indent="-145520" algn="l">
                        <a:buClr>
                          <a:srgbClr val="00805F"/>
                        </a:buClr>
                        <a:buSzPct val="125000"/>
                        <a:buChar char="•"/>
                        <a:defRPr sz="1100">
                          <a:solidFill>
                            <a:srgbClr val="4C4D4F"/>
                          </a:solidFill>
                        </a:defRPr>
                      </a:pPr>
                      <a:r>
                        <a:rPr lang="en-GB" dirty="0"/>
                        <a:t>Agree an annual media and commercial package</a:t>
                      </a:r>
                    </a:p>
                    <a:p>
                      <a:pPr algn="l">
                        <a:defRPr sz="1100">
                          <a:solidFill>
                            <a:srgbClr val="4C4D4F"/>
                          </a:solidFill>
                          <a:latin typeface="+mn-lt"/>
                          <a:ea typeface="+mn-ea"/>
                          <a:cs typeface="+mn-cs"/>
                          <a:sym typeface="Roboto Bold"/>
                        </a:defRPr>
                      </a:pPr>
                      <a:r>
                        <a:rPr lang="en-GB" b="0" i="0" dirty="0">
                          <a:latin typeface="Lato" panose="020F0502020204030203" pitchFamily="34" charset="0"/>
                        </a:rPr>
                        <a:t>Activities:</a:t>
                      </a:r>
                    </a:p>
                    <a:p>
                      <a:pPr marL="145520" indent="-145520" algn="l">
                        <a:buClr>
                          <a:srgbClr val="00805F"/>
                        </a:buClr>
                        <a:buSzPct val="125000"/>
                        <a:buChar char="•"/>
                        <a:defRPr sz="1100">
                          <a:solidFill>
                            <a:srgbClr val="4C4D4F"/>
                          </a:solidFill>
                        </a:defRPr>
                      </a:pPr>
                      <a:r>
                        <a:rPr lang="en-GB" dirty="0"/>
                        <a:t>Agree Media Plan &amp; Timetable</a:t>
                      </a:r>
                    </a:p>
                    <a:p>
                      <a:pPr marL="145520" indent="-145520" algn="l">
                        <a:buClr>
                          <a:srgbClr val="00805F"/>
                        </a:buClr>
                        <a:buSzPct val="125000"/>
                        <a:buChar char="•"/>
                        <a:defRPr sz="1100">
                          <a:solidFill>
                            <a:srgbClr val="4C4D4F"/>
                          </a:solidFill>
                        </a:defRPr>
                      </a:pPr>
                      <a:r>
                        <a:rPr lang="en-GB" dirty="0"/>
                        <a:t>Agree Commercial Package</a:t>
                      </a:r>
                    </a:p>
                    <a:p>
                      <a:pPr marL="145520" indent="-145520" algn="l">
                        <a:buClr>
                          <a:srgbClr val="00805F"/>
                        </a:buClr>
                        <a:buSzPct val="125000"/>
                        <a:buChar char="•"/>
                        <a:defRPr sz="1100">
                          <a:solidFill>
                            <a:srgbClr val="4C4D4F"/>
                          </a:solidFill>
                        </a:defRPr>
                      </a:pPr>
                      <a:r>
                        <a:rPr lang="en-GB" dirty="0"/>
                        <a:t>Agree Creative Content &amp; Promotions</a:t>
                      </a:r>
                    </a:p>
                    <a:p>
                      <a:pPr marL="145520" indent="-145520" algn="l">
                        <a:buClr>
                          <a:srgbClr val="00805F"/>
                        </a:buClr>
                        <a:buSzPct val="125000"/>
                        <a:buChar char="•"/>
                        <a:defRPr sz="1100">
                          <a:solidFill>
                            <a:srgbClr val="4C4D4F"/>
                          </a:solidFill>
                        </a:defRPr>
                      </a:pPr>
                      <a:r>
                        <a:rPr lang="en-GB" dirty="0"/>
                        <a:t>Present Process &amp; SLAs</a:t>
                      </a:r>
                    </a:p>
                    <a:p>
                      <a:pPr algn="l">
                        <a:defRPr sz="1100">
                          <a:solidFill>
                            <a:srgbClr val="4C4D4F"/>
                          </a:solidFill>
                          <a:latin typeface="+mn-lt"/>
                          <a:ea typeface="+mn-ea"/>
                          <a:cs typeface="+mn-cs"/>
                          <a:sym typeface="Roboto Bold"/>
                        </a:defRPr>
                      </a:pPr>
                      <a:r>
                        <a:rPr lang="en-GB" b="0" i="0" dirty="0">
                          <a:latin typeface="Lato" panose="020F0502020204030203" pitchFamily="34" charset="0"/>
                        </a:rPr>
                        <a:t>Requirements:</a:t>
                      </a:r>
                    </a:p>
                    <a:p>
                      <a:pPr marL="145520" indent="-145520" algn="l">
                        <a:buClr>
                          <a:srgbClr val="00805F"/>
                        </a:buClr>
                        <a:buSzPct val="125000"/>
                        <a:buChar char="•"/>
                        <a:defRPr sz="1100">
                          <a:solidFill>
                            <a:srgbClr val="4C4D4F"/>
                          </a:solidFill>
                        </a:defRPr>
                      </a:pPr>
                      <a:r>
                        <a:rPr lang="en-GB" dirty="0"/>
                        <a:t>Media Plan</a:t>
                      </a:r>
                    </a:p>
                    <a:p>
                      <a:pPr marL="145520" indent="-145520" algn="l">
                        <a:buClr>
                          <a:srgbClr val="00805F"/>
                        </a:buClr>
                        <a:buSzPct val="125000"/>
                        <a:buChar char="•"/>
                        <a:defRPr sz="1100">
                          <a:solidFill>
                            <a:srgbClr val="4C4D4F"/>
                          </a:solidFill>
                        </a:defRPr>
                      </a:pPr>
                      <a:r>
                        <a:rPr lang="en-GB" dirty="0"/>
                        <a:t>Commercial Package</a:t>
                      </a:r>
                    </a:p>
                    <a:p>
                      <a:pPr marL="145520" indent="-145520" algn="l">
                        <a:buClr>
                          <a:srgbClr val="00805F"/>
                        </a:buClr>
                        <a:buSzPct val="125000"/>
                        <a:buChar char="•"/>
                        <a:defRPr sz="1100">
                          <a:solidFill>
                            <a:srgbClr val="4C4D4F"/>
                          </a:solidFill>
                        </a:defRPr>
                      </a:pPr>
                      <a:r>
                        <a:rPr lang="en-GB" dirty="0"/>
                        <a:t>Creative Content Plan</a:t>
                      </a:r>
                    </a:p>
                    <a:p>
                      <a:pPr marL="145520" indent="-145520" algn="l">
                        <a:buClr>
                          <a:srgbClr val="00805F"/>
                        </a:buClr>
                        <a:buSzPct val="125000"/>
                        <a:buChar char="•"/>
                        <a:defRPr sz="1100">
                          <a:solidFill>
                            <a:srgbClr val="4C4D4F"/>
                          </a:solidFill>
                        </a:defRPr>
                      </a:pPr>
                      <a:r>
                        <a:rPr lang="en-GB" dirty="0"/>
                        <a:t>Process &amp; SLAs</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FDFAF7"/>
                    </a:solidFill>
                  </a:tcPr>
                </a:tc>
                <a:extLst>
                  <a:ext uri="{0D108BD9-81ED-4DB2-BD59-A6C34878D82A}">
                    <a16:rowId xmlns:a16="http://schemas.microsoft.com/office/drawing/2014/main" val="10001"/>
                  </a:ext>
                </a:extLst>
              </a:tr>
              <a:tr h="451289">
                <a:tc>
                  <a:txBody>
                    <a:bodyPr/>
                    <a:lstStyle/>
                    <a:p>
                      <a:pPr algn="l">
                        <a:defRPr sz="1800"/>
                      </a:pPr>
                      <a:r>
                        <a:rPr lang="en-GB" sz="1100" b="0" i="0" dirty="0">
                          <a:solidFill>
                            <a:srgbClr val="FFFFFF"/>
                          </a:solidFill>
                          <a:latin typeface="Lato" panose="020F0502020204030203" pitchFamily="34" charset="0"/>
                          <a:ea typeface="+mn-ea"/>
                          <a:cs typeface="+mn-cs"/>
                          <a:sym typeface="Roboto Bold"/>
                        </a:rPr>
                        <a:t>Vendor Team</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F3771F"/>
                    </a:solidFill>
                  </a:tcPr>
                </a:tc>
                <a:tc>
                  <a:txBody>
                    <a:bodyPr/>
                    <a:lstStyle/>
                    <a:p>
                      <a:pPr algn="l">
                        <a:defRPr sz="1800"/>
                      </a:pPr>
                      <a:r>
                        <a:rPr lang="en-GB" sz="1100" b="0" i="0" dirty="0">
                          <a:solidFill>
                            <a:srgbClr val="4C4D4F"/>
                          </a:solidFill>
                          <a:latin typeface="Lato" panose="020F0502020204030203" pitchFamily="34" charset="0"/>
                          <a:ea typeface="+mn-ea"/>
                          <a:cs typeface="+mn-cs"/>
                          <a:sym typeface="Roboto Bold"/>
                        </a:rPr>
                        <a:t>Sales Team</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cap="flat" cmpd="sng" algn="ctr">
                      <a:solidFill>
                        <a:srgbClr val="333333"/>
                      </a:solidFill>
                      <a:prstDash val="solid"/>
                      <a:miter lim="400000"/>
                      <a:headEnd type="none" w="med" len="med"/>
                      <a:tailEnd type="none" w="med" len="med"/>
                    </a:lnB>
                    <a:solidFill>
                      <a:schemeClr val="tx1"/>
                    </a:solidFill>
                  </a:tcPr>
                </a:tc>
                <a:tc>
                  <a:txBody>
                    <a:bodyPr/>
                    <a:lstStyle/>
                    <a:p>
                      <a:pPr algn="l">
                        <a:defRPr sz="1800"/>
                      </a:pPr>
                      <a:r>
                        <a:rPr lang="en-GB" sz="1100" b="0" i="0" dirty="0">
                          <a:solidFill>
                            <a:srgbClr val="4C4D4F"/>
                          </a:solidFill>
                          <a:latin typeface="Lato" panose="020F0502020204030203" pitchFamily="34" charset="0"/>
                          <a:ea typeface="+mn-ea"/>
                          <a:cs typeface="+mn-cs"/>
                          <a:sym typeface="Roboto Bold"/>
                        </a:rPr>
                        <a:t>Sales Team</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cap="flat" cmpd="sng" algn="ctr">
                      <a:solidFill>
                        <a:srgbClr val="333333"/>
                      </a:solidFill>
                      <a:prstDash val="solid"/>
                      <a:miter lim="400000"/>
                      <a:headEnd type="none" w="med" len="med"/>
                      <a:tailEnd type="none" w="med" len="med"/>
                    </a:lnB>
                    <a:solidFill>
                      <a:srgbClr val="E8E9E9"/>
                    </a:solidFill>
                  </a:tcPr>
                </a:tc>
                <a:tc>
                  <a:txBody>
                    <a:bodyPr/>
                    <a:lstStyle/>
                    <a:p>
                      <a:pPr algn="l">
                        <a:defRPr sz="1800"/>
                      </a:pPr>
                      <a:r>
                        <a:rPr lang="en-GB" sz="1100" b="0" i="0" dirty="0">
                          <a:solidFill>
                            <a:srgbClr val="4C4D4F"/>
                          </a:solidFill>
                          <a:latin typeface="Lato" panose="020F0502020204030203" pitchFamily="34" charset="0"/>
                          <a:ea typeface="+mn-ea"/>
                          <a:cs typeface="+mn-cs"/>
                          <a:sym typeface="Roboto Bold"/>
                        </a:rPr>
                        <a:t>Sales Team</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cap="flat" cmpd="sng" algn="ctr">
                      <a:solidFill>
                        <a:srgbClr val="333333"/>
                      </a:solidFill>
                      <a:prstDash val="solid"/>
                      <a:miter lim="400000"/>
                      <a:headEnd type="none" w="med" len="med"/>
                      <a:tailEnd type="none" w="med" len="med"/>
                    </a:lnB>
                    <a:solidFill>
                      <a:srgbClr val="E8E9E9"/>
                    </a:solidFill>
                  </a:tcPr>
                </a:tc>
                <a:tc>
                  <a:txBody>
                    <a:bodyPr/>
                    <a:lstStyle/>
                    <a:p>
                      <a:pPr algn="l">
                        <a:defRPr sz="1800"/>
                      </a:pPr>
                      <a:r>
                        <a:rPr lang="en-GB" sz="1100" b="0" i="0" dirty="0">
                          <a:solidFill>
                            <a:srgbClr val="4C4D4F"/>
                          </a:solidFill>
                          <a:latin typeface="Lato" panose="020F0502020204030203" pitchFamily="34" charset="0"/>
                          <a:ea typeface="+mn-ea"/>
                          <a:cs typeface="+mn-cs"/>
                          <a:sym typeface="Roboto Bold"/>
                        </a:rPr>
                        <a:t>Sales Team, Retail Media, Marketing</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cap="flat" cmpd="sng" algn="ctr">
                      <a:solidFill>
                        <a:srgbClr val="333333"/>
                      </a:solidFill>
                      <a:prstDash val="solid"/>
                      <a:miter lim="400000"/>
                      <a:headEnd type="none" w="med" len="med"/>
                      <a:tailEnd type="none" w="med" len="med"/>
                    </a:lnB>
                    <a:solidFill>
                      <a:srgbClr val="E8E9E9"/>
                    </a:solidFill>
                  </a:tcPr>
                </a:tc>
                <a:tc>
                  <a:txBody>
                    <a:bodyPr/>
                    <a:lstStyle/>
                    <a:p>
                      <a:pPr algn="l">
                        <a:defRPr sz="1800"/>
                      </a:pPr>
                      <a:r>
                        <a:rPr lang="en-GB" sz="1100" b="0" i="0" dirty="0">
                          <a:solidFill>
                            <a:srgbClr val="4C4D4F"/>
                          </a:solidFill>
                          <a:latin typeface="Lato" panose="020F0502020204030203" pitchFamily="34" charset="0"/>
                          <a:ea typeface="+mn-ea"/>
                          <a:cs typeface="+mn-cs"/>
                          <a:sym typeface="Roboto Bold"/>
                        </a:rPr>
                        <a:t>Sales Team, Retail Media, Marketing</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cap="flat" cmpd="sng" algn="ctr">
                      <a:solidFill>
                        <a:srgbClr val="333333"/>
                      </a:solidFill>
                      <a:prstDash val="solid"/>
                      <a:miter lim="400000"/>
                      <a:headEnd type="none" w="med" len="med"/>
                      <a:tailEnd type="none" w="med" len="med"/>
                    </a:lnB>
                    <a:solidFill>
                      <a:srgbClr val="E8E9E9"/>
                    </a:solidFill>
                  </a:tcPr>
                </a:tc>
                <a:extLst>
                  <a:ext uri="{0D108BD9-81ED-4DB2-BD59-A6C34878D82A}">
                    <a16:rowId xmlns:a16="http://schemas.microsoft.com/office/drawing/2014/main" val="10002"/>
                  </a:ext>
                </a:extLst>
              </a:tr>
              <a:tr h="451289">
                <a:tc>
                  <a:txBody>
                    <a:bodyPr/>
                    <a:lstStyle/>
                    <a:p>
                      <a:pPr algn="l">
                        <a:defRPr sz="1800"/>
                      </a:pPr>
                      <a:r>
                        <a:rPr lang="en-GB" sz="1100" b="0" i="0" dirty="0">
                          <a:solidFill>
                            <a:srgbClr val="FFFFFF"/>
                          </a:solidFill>
                          <a:latin typeface="Lato" panose="020F0502020204030203" pitchFamily="34" charset="0"/>
                          <a:ea typeface="+mn-ea"/>
                          <a:cs typeface="+mn-cs"/>
                          <a:sym typeface="Roboto Bold"/>
                        </a:rPr>
                        <a:t>Retailer Owner</a:t>
                      </a:r>
                    </a:p>
                  </a:txBody>
                  <a:tcPr marL="50800" marR="50800" marT="50800" marB="50800" horzOverflow="overflow">
                    <a:lnL w="12700">
                      <a:solidFill>
                        <a:srgbClr val="333333"/>
                      </a:solidFill>
                      <a:miter lim="400000"/>
                    </a:lnL>
                    <a:lnR w="12700" cap="flat" cmpd="sng" algn="ctr">
                      <a:solidFill>
                        <a:srgbClr val="333333"/>
                      </a:solidFill>
                      <a:prstDash val="solid"/>
                      <a:miter lim="400000"/>
                      <a:headEnd type="none" w="med" len="med"/>
                      <a:tailEnd type="none" w="med" len="med"/>
                    </a:lnR>
                    <a:lnT w="12700">
                      <a:solidFill>
                        <a:srgbClr val="333333"/>
                      </a:solidFill>
                      <a:miter lim="400000"/>
                    </a:lnT>
                    <a:lnB w="12700">
                      <a:solidFill>
                        <a:srgbClr val="333333"/>
                      </a:solidFill>
                      <a:miter lim="400000"/>
                    </a:lnB>
                    <a:solidFill>
                      <a:srgbClr val="F3771F"/>
                    </a:solidFill>
                  </a:tcPr>
                </a:tc>
                <a:tc>
                  <a:txBody>
                    <a:bodyPr/>
                    <a:lstStyle/>
                    <a:p>
                      <a:pPr algn="l">
                        <a:defRPr sz="1800"/>
                      </a:pPr>
                      <a:r>
                        <a:rPr lang="en-GB" sz="1100" b="0" i="0" dirty="0">
                          <a:solidFill>
                            <a:srgbClr val="00805F"/>
                          </a:solidFill>
                          <a:latin typeface="Lato" panose="020F0502020204030203" pitchFamily="34" charset="0"/>
                          <a:ea typeface="+mn-ea"/>
                          <a:cs typeface="+mn-cs"/>
                          <a:sym typeface="Roboto Bold"/>
                        </a:rPr>
                        <a:t>Merchandising</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800"/>
                      </a:pPr>
                      <a:r>
                        <a:rPr lang="en-GB" sz="1100" b="0" i="0" dirty="0">
                          <a:solidFill>
                            <a:srgbClr val="00805F"/>
                          </a:solidFill>
                          <a:latin typeface="Lato" panose="020F0502020204030203" pitchFamily="34" charset="0"/>
                          <a:ea typeface="+mn-ea"/>
                          <a:cs typeface="+mn-cs"/>
                          <a:sym typeface="Roboto Bold"/>
                        </a:rPr>
                        <a:t>Merchandising</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800"/>
                      </a:pPr>
                      <a:r>
                        <a:rPr lang="en-GB" sz="1100" b="0" i="0" dirty="0">
                          <a:solidFill>
                            <a:srgbClr val="00805F"/>
                          </a:solidFill>
                          <a:latin typeface="Lato" panose="020F0502020204030203" pitchFamily="34" charset="0"/>
                          <a:ea typeface="+mn-ea"/>
                          <a:cs typeface="+mn-cs"/>
                          <a:sym typeface="Roboto Bold"/>
                        </a:rPr>
                        <a:t>Merchandising</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800"/>
                      </a:pPr>
                      <a:r>
                        <a:rPr lang="en-GB" sz="1100" b="0" i="0" dirty="0">
                          <a:solidFill>
                            <a:srgbClr val="00805F"/>
                          </a:solidFill>
                          <a:latin typeface="Lato" panose="020F0502020204030203" pitchFamily="34" charset="0"/>
                          <a:ea typeface="+mn-ea"/>
                          <a:cs typeface="+mn-cs"/>
                          <a:sym typeface="Roboto Bold"/>
                        </a:rPr>
                        <a:t>Merchandising</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800"/>
                      </a:pPr>
                      <a:r>
                        <a:rPr lang="en-GB" sz="1100" b="0" i="0" dirty="0">
                          <a:solidFill>
                            <a:srgbClr val="EC2323"/>
                          </a:solidFill>
                          <a:latin typeface="Lato" panose="020F0502020204030203" pitchFamily="34" charset="0"/>
                          <a:ea typeface="+mn-ea"/>
                          <a:cs typeface="+mn-cs"/>
                          <a:sym typeface="Roboto Bold"/>
                        </a:rPr>
                        <a:t>Retail Media</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extLst>
                  <a:ext uri="{0D108BD9-81ED-4DB2-BD59-A6C34878D82A}">
                    <a16:rowId xmlns:a16="http://schemas.microsoft.com/office/drawing/2014/main" val="10003"/>
                  </a:ext>
                </a:extLst>
              </a:tr>
              <a:tr h="590121">
                <a:tc>
                  <a:txBody>
                    <a:bodyPr/>
                    <a:lstStyle/>
                    <a:p>
                      <a:pPr algn="l">
                        <a:defRPr sz="1800"/>
                      </a:pPr>
                      <a:r>
                        <a:rPr lang="en-GB" sz="1100" b="0" i="0" dirty="0">
                          <a:solidFill>
                            <a:srgbClr val="FFFFFF"/>
                          </a:solidFill>
                          <a:latin typeface="Lato" panose="020F0502020204030203" pitchFamily="34" charset="0"/>
                          <a:ea typeface="+mn-ea"/>
                          <a:cs typeface="+mn-cs"/>
                          <a:sym typeface="Roboto Bold"/>
                        </a:rPr>
                        <a:t>Retailer Support Team</a:t>
                      </a:r>
                    </a:p>
                  </a:txBody>
                  <a:tcPr marL="50800" marR="50800" marT="50800" marB="50800" horzOverflow="overflow">
                    <a:lnL w="12700">
                      <a:solidFill>
                        <a:srgbClr val="333333"/>
                      </a:solidFill>
                      <a:miter lim="400000"/>
                    </a:lnL>
                    <a:lnR w="12700" cap="flat" cmpd="sng" algn="ctr">
                      <a:solidFill>
                        <a:srgbClr val="333333"/>
                      </a:solidFill>
                      <a:prstDash val="solid"/>
                      <a:miter lim="400000"/>
                      <a:headEnd type="none" w="med" len="med"/>
                      <a:tailEnd type="none" w="med" len="med"/>
                    </a:lnR>
                    <a:lnT w="12700">
                      <a:solidFill>
                        <a:srgbClr val="333333"/>
                      </a:solidFill>
                      <a:miter lim="400000"/>
                    </a:lnT>
                    <a:lnB w="12700">
                      <a:solidFill>
                        <a:srgbClr val="333333"/>
                      </a:solidFill>
                      <a:miter lim="400000"/>
                    </a:lnB>
                    <a:solidFill>
                      <a:srgbClr val="F3771F"/>
                    </a:solidFill>
                  </a:tcPr>
                </a:tc>
                <a:tc>
                  <a:txBody>
                    <a:bodyPr/>
                    <a:lstStyle/>
                    <a:p>
                      <a:pPr algn="l">
                        <a:defRPr sz="1100">
                          <a:solidFill>
                            <a:srgbClr val="4C4D4F"/>
                          </a:solidFill>
                          <a:latin typeface="+mn-lt"/>
                          <a:ea typeface="+mn-ea"/>
                          <a:cs typeface="+mn-cs"/>
                          <a:sym typeface="Roboto Bold"/>
                        </a:defRPr>
                      </a:pPr>
                      <a:r>
                        <a:rPr lang="en-GB" b="0" i="0" dirty="0">
                          <a:solidFill>
                            <a:srgbClr val="EC2323"/>
                          </a:solidFill>
                          <a:latin typeface="Lato" panose="020F0502020204030203" pitchFamily="34" charset="0"/>
                        </a:rPr>
                        <a:t>Retail Media</a:t>
                      </a:r>
                      <a:r>
                        <a:rPr lang="en-GB" b="0" i="0" dirty="0">
                          <a:latin typeface="Lato" panose="020F0502020204030203" pitchFamily="34" charset="0"/>
                        </a:rPr>
                        <a:t>, Marketing, Data Insights Platform team, Shopper Marketing, POP, Retail Media Agency</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100">
                          <a:solidFill>
                            <a:srgbClr val="4C4D4F"/>
                          </a:solidFill>
                          <a:latin typeface="+mn-lt"/>
                          <a:ea typeface="+mn-ea"/>
                          <a:cs typeface="+mn-cs"/>
                          <a:sym typeface="Roboto Bold"/>
                        </a:defRPr>
                      </a:pPr>
                      <a:r>
                        <a:rPr lang="en-GB" b="0" i="0" dirty="0">
                          <a:solidFill>
                            <a:srgbClr val="EC2323"/>
                          </a:solidFill>
                          <a:latin typeface="Lato" panose="020F0502020204030203" pitchFamily="34" charset="0"/>
                        </a:rPr>
                        <a:t>Retail Media</a:t>
                      </a:r>
                      <a:r>
                        <a:rPr lang="en-GB" b="0" i="0" dirty="0">
                          <a:latin typeface="Lato" panose="020F0502020204030203" pitchFamily="34" charset="0"/>
                        </a:rPr>
                        <a:t>, Marketing, Data Insights Platform team</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100">
                          <a:solidFill>
                            <a:srgbClr val="4C4D4F"/>
                          </a:solidFill>
                          <a:latin typeface="+mn-lt"/>
                          <a:ea typeface="+mn-ea"/>
                          <a:cs typeface="+mn-cs"/>
                          <a:sym typeface="Roboto Bold"/>
                        </a:defRPr>
                      </a:pPr>
                      <a:r>
                        <a:rPr lang="en-GB" b="0" i="0" dirty="0">
                          <a:solidFill>
                            <a:srgbClr val="EC2323"/>
                          </a:solidFill>
                          <a:latin typeface="Lato" panose="020F0502020204030203" pitchFamily="34" charset="0"/>
                        </a:rPr>
                        <a:t>Retail Media</a:t>
                      </a:r>
                      <a:r>
                        <a:rPr lang="en-GB" b="0" i="0" dirty="0">
                          <a:latin typeface="Lato" panose="020F0502020204030203" pitchFamily="34" charset="0"/>
                        </a:rPr>
                        <a:t>, Data Insights Platform team</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100">
                          <a:solidFill>
                            <a:srgbClr val="4C4D4F"/>
                          </a:solidFill>
                          <a:latin typeface="+mn-lt"/>
                          <a:ea typeface="+mn-ea"/>
                          <a:cs typeface="+mn-cs"/>
                          <a:sym typeface="Roboto Bold"/>
                        </a:defRPr>
                      </a:pPr>
                      <a:r>
                        <a:rPr lang="en-GB" b="0" i="0" dirty="0">
                          <a:solidFill>
                            <a:srgbClr val="EC2323"/>
                          </a:solidFill>
                          <a:latin typeface="Lato" panose="020F0502020204030203" pitchFamily="34" charset="0"/>
                        </a:rPr>
                        <a:t>Retail Media</a:t>
                      </a:r>
                      <a:r>
                        <a:rPr lang="en-GB" b="0" i="0" dirty="0">
                          <a:latin typeface="Lato" panose="020F0502020204030203" pitchFamily="34" charset="0"/>
                        </a:rPr>
                        <a:t>, Shopper Marketing, POP, Retail Media Agency</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100">
                          <a:solidFill>
                            <a:srgbClr val="4C4D4F"/>
                          </a:solidFill>
                          <a:latin typeface="+mn-lt"/>
                          <a:ea typeface="+mn-ea"/>
                          <a:cs typeface="+mn-cs"/>
                          <a:sym typeface="Roboto Bold"/>
                        </a:defRPr>
                      </a:pPr>
                      <a:r>
                        <a:rPr lang="en-GB" b="0" i="0" dirty="0">
                          <a:solidFill>
                            <a:srgbClr val="00805F"/>
                          </a:solidFill>
                          <a:latin typeface="Lato" panose="020F0502020204030203" pitchFamily="34" charset="0"/>
                        </a:rPr>
                        <a:t>Merchandising</a:t>
                      </a:r>
                      <a:r>
                        <a:rPr lang="en-GB" b="0" i="0" dirty="0">
                          <a:latin typeface="Lato" panose="020F0502020204030203" pitchFamily="34" charset="0"/>
                        </a:rPr>
                        <a:t>, Shopper Marketing, POP, Retail Media Agency</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extLst>
                  <a:ext uri="{0D108BD9-81ED-4DB2-BD59-A6C34878D82A}">
                    <a16:rowId xmlns:a16="http://schemas.microsoft.com/office/drawing/2014/main" val="10004"/>
                  </a:ext>
                </a:extLst>
              </a:tr>
            </a:tbl>
          </a:graphicData>
        </a:graphic>
      </p:graphicFrame>
      <p:sp>
        <p:nvSpPr>
          <p:cNvPr id="4" name="Marcador de número de diapositiva 5">
            <a:extLst>
              <a:ext uri="{FF2B5EF4-FFF2-40B4-BE49-F238E27FC236}">
                <a16:creationId xmlns:a16="http://schemas.microsoft.com/office/drawing/2014/main" id="{D31544C0-DAB9-FC9C-3D0A-FB79A7E6A700}"/>
              </a:ext>
            </a:extLst>
          </p:cNvPr>
          <p:cNvSpPr txBox="1">
            <a:spLocks/>
          </p:cNvSpPr>
          <p:nvPr/>
        </p:nvSpPr>
        <p:spPr>
          <a:xfrm>
            <a:off x="11717912" y="6439922"/>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2175757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8A38A-697D-F6BF-F57C-BFFB5A094907}"/>
            </a:ext>
          </a:extLst>
        </p:cNvPr>
        <p:cNvGrpSpPr/>
        <p:nvPr/>
      </p:nvGrpSpPr>
      <p:grpSpPr>
        <a:xfrm>
          <a:off x="0" y="0"/>
          <a:ext cx="0" cy="0"/>
          <a:chOff x="0" y="0"/>
          <a:chExt cx="0" cy="0"/>
        </a:xfrm>
      </p:grpSpPr>
      <p:sp>
        <p:nvSpPr>
          <p:cNvPr id="442" name="Key Principles to get right">
            <a:extLst>
              <a:ext uri="{FF2B5EF4-FFF2-40B4-BE49-F238E27FC236}">
                <a16:creationId xmlns:a16="http://schemas.microsoft.com/office/drawing/2014/main" id="{DE905250-8225-98C9-A36A-78400510F7F2}"/>
              </a:ext>
            </a:extLst>
          </p:cNvPr>
          <p:cNvSpPr txBox="1"/>
          <p:nvPr/>
        </p:nvSpPr>
        <p:spPr>
          <a:xfrm>
            <a:off x="418113" y="207819"/>
            <a:ext cx="11051794" cy="5437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spAutoFit/>
          </a:bodyPr>
          <a:lstStyle>
            <a:defPPr>
              <a:defRPr lang="es-AR"/>
            </a:defPPr>
            <a:lvl1pPr marR="0" lvl="0" indent="0" fontAlgn="auto" hangingPunct="0">
              <a:lnSpc>
                <a:spcPct val="100000"/>
              </a:lnSpc>
              <a:spcBef>
                <a:spcPts val="0"/>
              </a:spcBef>
              <a:spcAft>
                <a:spcPts val="0"/>
              </a:spcAft>
              <a:buClrTx/>
              <a:buSzTx/>
              <a:buFontTx/>
              <a:buNone/>
              <a:tabLst/>
              <a:defRPr sz="3600">
                <a:latin typeface="Lato Black" panose="020F0A02020204030203" pitchFamily="34" charset="0"/>
              </a:defRPr>
            </a:lvl1pPr>
          </a:lstStyle>
          <a:p>
            <a:r>
              <a:rPr lang="en-GB" sz="3200" dirty="0"/>
              <a:t>What good looks like – example client JBP process</a:t>
            </a:r>
            <a:endParaRPr lang="en-GB" sz="3200" dirty="0">
              <a:sym typeface="Montserrat Thin Bold"/>
            </a:endParaRPr>
          </a:p>
        </p:txBody>
      </p:sp>
      <p:cxnSp>
        <p:nvCxnSpPr>
          <p:cNvPr id="30" name="Conector recto 29">
            <a:extLst>
              <a:ext uri="{FF2B5EF4-FFF2-40B4-BE49-F238E27FC236}">
                <a16:creationId xmlns:a16="http://schemas.microsoft.com/office/drawing/2014/main" id="{24025243-A57A-E10C-832B-55187E498B9B}"/>
              </a:ext>
            </a:extLst>
          </p:cNvPr>
          <p:cNvCxnSpPr/>
          <p:nvPr/>
        </p:nvCxnSpPr>
        <p:spPr>
          <a:xfrm>
            <a:off x="0" y="1223121"/>
            <a:ext cx="115922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84BD3814-010C-F0F5-FC32-83C20B3E0506}"/>
              </a:ext>
            </a:extLst>
          </p:cNvPr>
          <p:cNvGraphicFramePr/>
          <p:nvPr>
            <p:extLst>
              <p:ext uri="{D42A27DB-BD31-4B8C-83A1-F6EECF244321}">
                <p14:modId xmlns:p14="http://schemas.microsoft.com/office/powerpoint/2010/main" val="2540396266"/>
              </p:ext>
            </p:extLst>
          </p:nvPr>
        </p:nvGraphicFramePr>
        <p:xfrm>
          <a:off x="418113" y="1437844"/>
          <a:ext cx="11243832" cy="4731090"/>
        </p:xfrm>
        <a:graphic>
          <a:graphicData uri="http://schemas.openxmlformats.org/drawingml/2006/table">
            <a:tbl>
              <a:tblPr/>
              <a:tblGrid>
                <a:gridCol w="1785348">
                  <a:extLst>
                    <a:ext uri="{9D8B030D-6E8A-4147-A177-3AD203B41FA5}">
                      <a16:colId xmlns:a16="http://schemas.microsoft.com/office/drawing/2014/main" val="20000"/>
                    </a:ext>
                  </a:extLst>
                </a:gridCol>
                <a:gridCol w="3152828">
                  <a:extLst>
                    <a:ext uri="{9D8B030D-6E8A-4147-A177-3AD203B41FA5}">
                      <a16:colId xmlns:a16="http://schemas.microsoft.com/office/drawing/2014/main" val="20001"/>
                    </a:ext>
                  </a:extLst>
                </a:gridCol>
                <a:gridCol w="3152828">
                  <a:extLst>
                    <a:ext uri="{9D8B030D-6E8A-4147-A177-3AD203B41FA5}">
                      <a16:colId xmlns:a16="http://schemas.microsoft.com/office/drawing/2014/main" val="20002"/>
                    </a:ext>
                  </a:extLst>
                </a:gridCol>
                <a:gridCol w="3152828">
                  <a:extLst>
                    <a:ext uri="{9D8B030D-6E8A-4147-A177-3AD203B41FA5}">
                      <a16:colId xmlns:a16="http://schemas.microsoft.com/office/drawing/2014/main" val="20003"/>
                    </a:ext>
                  </a:extLst>
                </a:gridCol>
              </a:tblGrid>
              <a:tr h="343829">
                <a:tc>
                  <a:txBody>
                    <a:bodyPr/>
                    <a:lstStyle/>
                    <a:p>
                      <a:pPr defTabSz="914400">
                        <a:defRPr>
                          <a:solidFill>
                            <a:srgbClr val="FFFFFF"/>
                          </a:solidFill>
                          <a:latin typeface="+mn-lt"/>
                          <a:ea typeface="+mn-ea"/>
                          <a:cs typeface="+mn-cs"/>
                          <a:sym typeface="Roboto Bold"/>
                        </a:defRPr>
                      </a:pPr>
                      <a:endParaRPr b="0" i="0" dirty="0">
                        <a:latin typeface="Lato" panose="020F0502020204030203" pitchFamily="34" charset="0"/>
                      </a:endParaRPr>
                    </a:p>
                  </a:txBody>
                  <a:tcPr marL="50800" marR="50800" marT="50800" marB="50800" anchor="ctr" horzOverflow="overflow">
                    <a:lnL w="0">
                      <a:miter lim="400000"/>
                    </a:lnL>
                    <a:lnR w="12700">
                      <a:solidFill>
                        <a:srgbClr val="333333"/>
                      </a:solidFill>
                      <a:miter lim="400000"/>
                    </a:lnR>
                    <a:lnT w="0">
                      <a:miter lim="400000"/>
                    </a:lnT>
                    <a:lnB w="12700">
                      <a:solidFill>
                        <a:srgbClr val="333333"/>
                      </a:solidFill>
                      <a:miter lim="400000"/>
                    </a:lnB>
                    <a:noFill/>
                  </a:tcPr>
                </a:tc>
                <a:tc>
                  <a:txBody>
                    <a:bodyPr/>
                    <a:lstStyle/>
                    <a:p>
                      <a:pPr defTabSz="914400">
                        <a:defRPr sz="1800"/>
                      </a:pPr>
                      <a:r>
                        <a:rPr lang="en-GB" sz="1200" b="0" i="0" dirty="0">
                          <a:solidFill>
                            <a:srgbClr val="FFFFFF"/>
                          </a:solidFill>
                          <a:latin typeface="Lato" panose="020F0502020204030203" pitchFamily="34" charset="0"/>
                          <a:ea typeface="+mn-ea"/>
                          <a:cs typeface="+mn-cs"/>
                          <a:sym typeface="Roboto Bold"/>
                        </a:rPr>
                        <a:t>Retail Media Network Introduction</a:t>
                      </a:r>
                    </a:p>
                  </a:txBody>
                  <a:tcPr marL="50800" marR="50800" marT="50800" marB="50800" anchor="ctr"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chemeClr val="bg2">
                        <a:lumMod val="50000"/>
                        <a:lumOff val="50000"/>
                      </a:schemeClr>
                    </a:solidFill>
                  </a:tcPr>
                </a:tc>
                <a:tc>
                  <a:txBody>
                    <a:bodyPr/>
                    <a:lstStyle/>
                    <a:p>
                      <a:pPr defTabSz="914400">
                        <a:defRPr sz="1800"/>
                      </a:pPr>
                      <a:r>
                        <a:rPr lang="en-GB" sz="1200" b="0" i="0" dirty="0">
                          <a:solidFill>
                            <a:srgbClr val="FFFFFF"/>
                          </a:solidFill>
                          <a:latin typeface="Lato" panose="020F0502020204030203" pitchFamily="34" charset="0"/>
                          <a:ea typeface="+mn-ea"/>
                          <a:cs typeface="+mn-cs"/>
                          <a:sym typeface="Roboto Bold"/>
                        </a:rPr>
                        <a:t>Retail Media Network Proposal</a:t>
                      </a:r>
                    </a:p>
                  </a:txBody>
                  <a:tcPr marL="50800" marR="50800" marT="50800" marB="50800" anchor="ctr"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chemeClr val="bg2">
                        <a:lumMod val="50000"/>
                        <a:lumOff val="50000"/>
                      </a:schemeClr>
                    </a:solidFill>
                  </a:tcPr>
                </a:tc>
                <a:tc>
                  <a:txBody>
                    <a:bodyPr/>
                    <a:lstStyle/>
                    <a:p>
                      <a:pPr defTabSz="914400">
                        <a:defRPr sz="1800"/>
                      </a:pPr>
                      <a:r>
                        <a:rPr lang="en-GB" sz="1200" b="0" i="0" dirty="0">
                          <a:solidFill>
                            <a:srgbClr val="FFFFFF"/>
                          </a:solidFill>
                          <a:latin typeface="Lato" panose="020F0502020204030203" pitchFamily="34" charset="0"/>
                          <a:ea typeface="+mn-ea"/>
                          <a:cs typeface="+mn-cs"/>
                          <a:sym typeface="Roboto Bold"/>
                        </a:rPr>
                        <a:t>Retail Media Network Sign Off</a:t>
                      </a:r>
                    </a:p>
                  </a:txBody>
                  <a:tcPr marL="50800" marR="50800" marT="50800" marB="50800" anchor="ctr"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chemeClr val="bg2">
                        <a:lumMod val="50000"/>
                        <a:lumOff val="50000"/>
                      </a:schemeClr>
                    </a:solidFill>
                  </a:tcPr>
                </a:tc>
                <a:extLst>
                  <a:ext uri="{0D108BD9-81ED-4DB2-BD59-A6C34878D82A}">
                    <a16:rowId xmlns:a16="http://schemas.microsoft.com/office/drawing/2014/main" val="10000"/>
                  </a:ext>
                </a:extLst>
              </a:tr>
              <a:tr h="343829">
                <a:tc>
                  <a:txBody>
                    <a:bodyPr/>
                    <a:lstStyle/>
                    <a:p>
                      <a:pPr algn="l">
                        <a:defRPr sz="1800"/>
                      </a:pPr>
                      <a:r>
                        <a:rPr lang="en-GB" sz="1100" b="0" i="0" dirty="0">
                          <a:solidFill>
                            <a:srgbClr val="FFFFFF"/>
                          </a:solidFill>
                          <a:latin typeface="Lato" panose="020F0502020204030203" pitchFamily="34" charset="0"/>
                          <a:ea typeface="+mn-ea"/>
                          <a:cs typeface="+mn-cs"/>
                          <a:sym typeface="Roboto Bold"/>
                        </a:rPr>
                        <a:t>SLA/Time to Complete</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F3771F"/>
                    </a:solidFill>
                  </a:tcPr>
                </a:tc>
                <a:tc>
                  <a:txBody>
                    <a:bodyPr/>
                    <a:lstStyle/>
                    <a:p>
                      <a:pPr algn="l">
                        <a:defRPr sz="1800"/>
                      </a:pPr>
                      <a:r>
                        <a:rPr lang="en-GB" sz="1100" b="0" i="0" dirty="0">
                          <a:solidFill>
                            <a:srgbClr val="4C4D4F"/>
                          </a:solidFill>
                          <a:latin typeface="Lato" panose="020F0502020204030203" pitchFamily="34" charset="0"/>
                          <a:ea typeface="+mn-ea"/>
                          <a:cs typeface="+mn-cs"/>
                          <a:sym typeface="Roboto Bold"/>
                        </a:rPr>
                        <a:t>1-2 Business Days</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800"/>
                      </a:pPr>
                      <a:r>
                        <a:rPr lang="en-GB" sz="1100" b="0" i="0" dirty="0">
                          <a:solidFill>
                            <a:srgbClr val="4C4D4F"/>
                          </a:solidFill>
                          <a:latin typeface="Lato" panose="020F0502020204030203" pitchFamily="34" charset="0"/>
                          <a:ea typeface="+mn-ea"/>
                          <a:cs typeface="+mn-cs"/>
                          <a:sym typeface="Roboto Bold"/>
                        </a:rPr>
                        <a:t>3-4 Business Days</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800"/>
                      </a:pPr>
                      <a:r>
                        <a:rPr lang="en-GB" sz="1100" b="0" i="0" dirty="0">
                          <a:solidFill>
                            <a:srgbClr val="4C4D4F"/>
                          </a:solidFill>
                          <a:latin typeface="Lato" panose="020F0502020204030203" pitchFamily="34" charset="0"/>
                          <a:ea typeface="+mn-ea"/>
                          <a:cs typeface="+mn-cs"/>
                          <a:sym typeface="Roboto Bold"/>
                        </a:rPr>
                        <a:t>1-2 Business Days</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extLst>
                  <a:ext uri="{0D108BD9-81ED-4DB2-BD59-A6C34878D82A}">
                    <a16:rowId xmlns:a16="http://schemas.microsoft.com/office/drawing/2014/main" val="10001"/>
                  </a:ext>
                </a:extLst>
              </a:tr>
              <a:tr h="2636024">
                <a:tc>
                  <a:txBody>
                    <a:bodyPr/>
                    <a:lstStyle/>
                    <a:p>
                      <a:pPr algn="l">
                        <a:defRPr sz="1800"/>
                      </a:pPr>
                      <a:r>
                        <a:rPr lang="en-GB" sz="1100" b="0" i="0" dirty="0">
                          <a:solidFill>
                            <a:srgbClr val="FFFFFF"/>
                          </a:solidFill>
                          <a:latin typeface="Lato" panose="020F0502020204030203" pitchFamily="34" charset="0"/>
                          <a:ea typeface="+mn-ea"/>
                          <a:cs typeface="+mn-cs"/>
                          <a:sym typeface="Roboto Bold"/>
                        </a:rPr>
                        <a:t>Tasks</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F3771F"/>
                    </a:solidFill>
                  </a:tcPr>
                </a:tc>
                <a:tc>
                  <a:txBody>
                    <a:bodyPr/>
                    <a:lstStyle/>
                    <a:p>
                      <a:pPr algn="l">
                        <a:defRPr sz="1100">
                          <a:solidFill>
                            <a:srgbClr val="4C4D4F"/>
                          </a:solidFill>
                          <a:latin typeface="+mn-lt"/>
                          <a:ea typeface="+mn-ea"/>
                          <a:cs typeface="+mn-cs"/>
                          <a:sym typeface="Roboto Bold"/>
                        </a:defRPr>
                      </a:pPr>
                      <a:r>
                        <a:rPr lang="en-GB" b="0" i="0" dirty="0">
                          <a:latin typeface="Lato" panose="020F0502020204030203" pitchFamily="34" charset="0"/>
                        </a:rPr>
                        <a:t>Strategy:</a:t>
                      </a:r>
                    </a:p>
                    <a:p>
                      <a:pPr marL="145520" indent="-145520" algn="l">
                        <a:buClr>
                          <a:srgbClr val="00805F"/>
                        </a:buClr>
                        <a:buSzPct val="125000"/>
                        <a:buChar char="•"/>
                        <a:defRPr sz="1100">
                          <a:solidFill>
                            <a:srgbClr val="4C4D4F"/>
                          </a:solidFill>
                        </a:defRPr>
                      </a:pPr>
                      <a:r>
                        <a:rPr lang="en-GB" dirty="0"/>
                        <a:t>Retail Media is the only access to high value Store customers</a:t>
                      </a:r>
                    </a:p>
                    <a:p>
                      <a:pPr algn="l">
                        <a:defRPr sz="1100">
                          <a:solidFill>
                            <a:srgbClr val="4C4D4F"/>
                          </a:solidFill>
                          <a:latin typeface="+mn-lt"/>
                          <a:ea typeface="+mn-ea"/>
                          <a:cs typeface="+mn-cs"/>
                          <a:sym typeface="Roboto Bold"/>
                        </a:defRPr>
                      </a:pPr>
                      <a:r>
                        <a:rPr lang="en-GB" b="0" i="0" dirty="0">
                          <a:latin typeface="Lato" panose="020F0502020204030203" pitchFamily="34" charset="0"/>
                        </a:rPr>
                        <a:t>Activities:</a:t>
                      </a:r>
                    </a:p>
                    <a:p>
                      <a:pPr marL="145520" indent="-145520" algn="l">
                        <a:buClr>
                          <a:srgbClr val="00805F"/>
                        </a:buClr>
                        <a:buSzPct val="125000"/>
                        <a:buChar char="•"/>
                        <a:defRPr sz="1100">
                          <a:solidFill>
                            <a:srgbClr val="4C4D4F"/>
                          </a:solidFill>
                        </a:defRPr>
                      </a:pPr>
                      <a:r>
                        <a:rPr lang="en-GB" dirty="0"/>
                        <a:t>Present Retail Media Value Proposition</a:t>
                      </a:r>
                    </a:p>
                    <a:p>
                      <a:pPr marL="145520" indent="-145520" algn="l">
                        <a:buClr>
                          <a:srgbClr val="00805F"/>
                        </a:buClr>
                        <a:buSzPct val="125000"/>
                        <a:buChar char="•"/>
                        <a:defRPr sz="1100">
                          <a:solidFill>
                            <a:srgbClr val="4C4D4F"/>
                          </a:solidFill>
                        </a:defRPr>
                      </a:pPr>
                      <a:r>
                        <a:rPr lang="en-GB" dirty="0"/>
                        <a:t>Provide analysis of customers and categories relevant to the vendor</a:t>
                      </a:r>
                    </a:p>
                    <a:p>
                      <a:pPr algn="l">
                        <a:defRPr sz="1100">
                          <a:solidFill>
                            <a:srgbClr val="4C4D4F"/>
                          </a:solidFill>
                          <a:latin typeface="+mn-lt"/>
                          <a:ea typeface="+mn-ea"/>
                          <a:cs typeface="+mn-cs"/>
                          <a:sym typeface="Roboto Bold"/>
                        </a:defRPr>
                      </a:pPr>
                      <a:r>
                        <a:rPr lang="en-GB" b="0" i="0" dirty="0">
                          <a:latin typeface="Lato" panose="020F0502020204030203" pitchFamily="34" charset="0"/>
                        </a:rPr>
                        <a:t>Requirements:</a:t>
                      </a:r>
                    </a:p>
                    <a:p>
                      <a:pPr marL="145520" indent="-145520" algn="l">
                        <a:buClr>
                          <a:srgbClr val="00805F"/>
                        </a:buClr>
                        <a:buSzPct val="125000"/>
                        <a:buChar char="•"/>
                        <a:defRPr sz="1100">
                          <a:solidFill>
                            <a:srgbClr val="4C4D4F"/>
                          </a:solidFill>
                        </a:defRPr>
                      </a:pPr>
                      <a:r>
                        <a:rPr lang="en-GB" dirty="0"/>
                        <a:t>Trend Analysis &amp; Forecast</a:t>
                      </a:r>
                    </a:p>
                    <a:p>
                      <a:pPr marL="145520" indent="-145520" algn="l">
                        <a:buClr>
                          <a:srgbClr val="00805F"/>
                        </a:buClr>
                        <a:buSzPct val="125000"/>
                        <a:buChar char="•"/>
                        <a:defRPr sz="1100">
                          <a:solidFill>
                            <a:srgbClr val="4C4D4F"/>
                          </a:solidFill>
                        </a:defRPr>
                      </a:pPr>
                      <a:r>
                        <a:rPr lang="en-GB" dirty="0"/>
                        <a:t>Category Analysis</a:t>
                      </a:r>
                    </a:p>
                    <a:p>
                      <a:pPr marL="145520" indent="-145520" algn="l">
                        <a:buClr>
                          <a:srgbClr val="00805F"/>
                        </a:buClr>
                        <a:buSzPct val="125000"/>
                        <a:buChar char="•"/>
                        <a:defRPr sz="1100">
                          <a:solidFill>
                            <a:srgbClr val="4C4D4F"/>
                          </a:solidFill>
                        </a:defRPr>
                      </a:pPr>
                      <a:r>
                        <a:rPr lang="en-GB" dirty="0"/>
                        <a:t>Data Insights Platform team Personas</a:t>
                      </a:r>
                    </a:p>
                    <a:p>
                      <a:pPr marL="145520" indent="-145520" algn="l">
                        <a:buClr>
                          <a:srgbClr val="00805F"/>
                        </a:buClr>
                        <a:buSzPct val="125000"/>
                        <a:buChar char="•"/>
                        <a:defRPr sz="1100">
                          <a:solidFill>
                            <a:srgbClr val="4C4D4F"/>
                          </a:solidFill>
                        </a:defRPr>
                      </a:pPr>
                      <a:r>
                        <a:rPr lang="en-GB" dirty="0"/>
                        <a:t>Retailer Customer Types &amp; Volumes</a:t>
                      </a:r>
                    </a:p>
                    <a:p>
                      <a:pPr marL="145520" indent="-145520" algn="l">
                        <a:buClr>
                          <a:srgbClr val="00805F"/>
                        </a:buClr>
                        <a:buSzPct val="125000"/>
                        <a:buChar char="•"/>
                        <a:defRPr sz="1100">
                          <a:solidFill>
                            <a:srgbClr val="4C4D4F"/>
                          </a:solidFill>
                        </a:defRPr>
                      </a:pPr>
                      <a:r>
                        <a:rPr lang="en-GB" dirty="0"/>
                        <a:t>Retail Media Value Proposition</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FDFAF7"/>
                    </a:solidFill>
                  </a:tcPr>
                </a:tc>
                <a:tc>
                  <a:txBody>
                    <a:bodyPr/>
                    <a:lstStyle/>
                    <a:p>
                      <a:pPr algn="l">
                        <a:defRPr sz="1100">
                          <a:solidFill>
                            <a:srgbClr val="4C4D4F"/>
                          </a:solidFill>
                          <a:latin typeface="+mn-lt"/>
                          <a:ea typeface="+mn-ea"/>
                          <a:cs typeface="+mn-cs"/>
                          <a:sym typeface="Roboto Bold"/>
                        </a:defRPr>
                      </a:pPr>
                      <a:r>
                        <a:rPr lang="en-GB" b="0" i="0" dirty="0">
                          <a:latin typeface="Lato" panose="020F0502020204030203" pitchFamily="34" charset="0"/>
                        </a:rPr>
                        <a:t>Strategy:</a:t>
                      </a:r>
                    </a:p>
                    <a:p>
                      <a:pPr marL="145520" indent="-145520" algn="l">
                        <a:buClr>
                          <a:srgbClr val="00805F"/>
                        </a:buClr>
                        <a:buSzPct val="125000"/>
                        <a:buChar char="•"/>
                        <a:defRPr sz="1100">
                          <a:solidFill>
                            <a:srgbClr val="4C4D4F"/>
                          </a:solidFill>
                        </a:defRPr>
                      </a:pPr>
                      <a:r>
                        <a:rPr lang="en-GB" dirty="0"/>
                        <a:t>Retail Media Media Plan with targeting and ROI forecasting</a:t>
                      </a:r>
                    </a:p>
                    <a:p>
                      <a:pPr algn="l">
                        <a:defRPr sz="1100">
                          <a:solidFill>
                            <a:srgbClr val="4C4D4F"/>
                          </a:solidFill>
                          <a:latin typeface="+mn-lt"/>
                          <a:ea typeface="+mn-ea"/>
                          <a:cs typeface="+mn-cs"/>
                          <a:sym typeface="Roboto Bold"/>
                        </a:defRPr>
                      </a:pPr>
                      <a:r>
                        <a:rPr lang="en-GB" b="0" i="0" dirty="0">
                          <a:latin typeface="Lato" panose="020F0502020204030203" pitchFamily="34" charset="0"/>
                        </a:rPr>
                        <a:t>Activities:</a:t>
                      </a:r>
                    </a:p>
                    <a:p>
                      <a:pPr marL="145520" indent="-145520" algn="l">
                        <a:buClr>
                          <a:srgbClr val="00805F"/>
                        </a:buClr>
                        <a:buSzPct val="125000"/>
                        <a:buChar char="•"/>
                        <a:defRPr sz="1100">
                          <a:solidFill>
                            <a:srgbClr val="4C4D4F"/>
                          </a:solidFill>
                        </a:defRPr>
                      </a:pPr>
                      <a:r>
                        <a:rPr lang="en-GB" dirty="0"/>
                        <a:t>Reinforce Retail Media Value Proposition</a:t>
                      </a:r>
                    </a:p>
                    <a:p>
                      <a:pPr marL="145520" indent="-145520" algn="l">
                        <a:buClr>
                          <a:srgbClr val="00805F"/>
                        </a:buClr>
                        <a:buSzPct val="125000"/>
                        <a:buChar char="•"/>
                        <a:defRPr sz="1100">
                          <a:solidFill>
                            <a:srgbClr val="4C4D4F"/>
                          </a:solidFill>
                        </a:defRPr>
                      </a:pPr>
                      <a:r>
                        <a:rPr lang="en-GB" dirty="0"/>
                        <a:t>Present the Media Plan</a:t>
                      </a:r>
                    </a:p>
                    <a:p>
                      <a:pPr algn="l">
                        <a:defRPr sz="1100">
                          <a:solidFill>
                            <a:srgbClr val="4C4D4F"/>
                          </a:solidFill>
                          <a:latin typeface="+mn-lt"/>
                          <a:ea typeface="+mn-ea"/>
                          <a:cs typeface="+mn-cs"/>
                          <a:sym typeface="Roboto Bold"/>
                        </a:defRPr>
                      </a:pPr>
                      <a:r>
                        <a:rPr lang="en-GB" b="0" i="0" dirty="0">
                          <a:latin typeface="Lato" panose="020F0502020204030203" pitchFamily="34" charset="0"/>
                        </a:rPr>
                        <a:t>Requirements:</a:t>
                      </a:r>
                    </a:p>
                    <a:p>
                      <a:pPr marL="145520" indent="-145520" algn="l">
                        <a:buClr>
                          <a:srgbClr val="00805F"/>
                        </a:buClr>
                        <a:buSzPct val="125000"/>
                        <a:buChar char="•"/>
                        <a:defRPr sz="1100">
                          <a:solidFill>
                            <a:srgbClr val="4C4D4F"/>
                          </a:solidFill>
                        </a:defRPr>
                      </a:pPr>
                      <a:r>
                        <a:rPr lang="en-GB" dirty="0"/>
                        <a:t>Retail Media Value Proposition</a:t>
                      </a:r>
                    </a:p>
                    <a:p>
                      <a:pPr marL="145520" indent="-145520" algn="l">
                        <a:buClr>
                          <a:srgbClr val="00805F"/>
                        </a:buClr>
                        <a:buSzPct val="125000"/>
                        <a:buChar char="•"/>
                        <a:defRPr sz="1100">
                          <a:solidFill>
                            <a:srgbClr val="4C4D4F"/>
                          </a:solidFill>
                        </a:defRPr>
                      </a:pPr>
                      <a:r>
                        <a:rPr lang="en-GB" dirty="0"/>
                        <a:t>Target Audience Segments</a:t>
                      </a:r>
                    </a:p>
                    <a:p>
                      <a:pPr marL="145520" indent="-145520" algn="l">
                        <a:buClr>
                          <a:srgbClr val="00805F"/>
                        </a:buClr>
                        <a:buSzPct val="125000"/>
                        <a:buChar char="•"/>
                        <a:defRPr sz="1100">
                          <a:solidFill>
                            <a:srgbClr val="4C4D4F"/>
                          </a:solidFill>
                        </a:defRPr>
                      </a:pPr>
                      <a:r>
                        <a:rPr lang="en-GB" dirty="0"/>
                        <a:t>Tentpole &amp; Promotions Analysis</a:t>
                      </a:r>
                    </a:p>
                    <a:p>
                      <a:pPr marL="145520" indent="-145520" algn="l">
                        <a:buClr>
                          <a:srgbClr val="00805F"/>
                        </a:buClr>
                        <a:buSzPct val="125000"/>
                        <a:buChar char="•"/>
                        <a:defRPr sz="1100">
                          <a:solidFill>
                            <a:srgbClr val="4C4D4F"/>
                          </a:solidFill>
                        </a:defRPr>
                      </a:pPr>
                      <a:r>
                        <a:rPr lang="en-GB" dirty="0"/>
                        <a:t>Category Analysis &amp; Media Benchmarking </a:t>
                      </a:r>
                    </a:p>
                    <a:p>
                      <a:pPr marL="145520" indent="-145520" algn="l">
                        <a:buClr>
                          <a:srgbClr val="00805F"/>
                        </a:buClr>
                        <a:buSzPct val="125000"/>
                        <a:buChar char="•"/>
                        <a:defRPr sz="1100">
                          <a:solidFill>
                            <a:srgbClr val="4C4D4F"/>
                          </a:solidFill>
                        </a:defRPr>
                      </a:pPr>
                      <a:r>
                        <a:rPr lang="en-GB" dirty="0"/>
                        <a:t>KPI Forecast</a:t>
                      </a:r>
                    </a:p>
                    <a:p>
                      <a:pPr marL="145520" indent="-145520" algn="l">
                        <a:buClr>
                          <a:srgbClr val="00805F"/>
                        </a:buClr>
                        <a:buSzPct val="125000"/>
                        <a:buChar char="•"/>
                        <a:defRPr sz="1100">
                          <a:solidFill>
                            <a:srgbClr val="4C4D4F"/>
                          </a:solidFill>
                        </a:defRPr>
                      </a:pPr>
                      <a:r>
                        <a:rPr lang="en-GB" dirty="0"/>
                        <a:t>Example Creative Content</a:t>
                      </a:r>
                    </a:p>
                    <a:p>
                      <a:pPr marL="145520" indent="-145520" algn="l">
                        <a:buClr>
                          <a:srgbClr val="00805F"/>
                        </a:buClr>
                        <a:buSzPct val="125000"/>
                        <a:buChar char="•"/>
                        <a:defRPr sz="1100">
                          <a:solidFill>
                            <a:srgbClr val="4C4D4F"/>
                          </a:solidFill>
                        </a:defRPr>
                      </a:pPr>
                      <a:r>
                        <a:rPr lang="en-GB" dirty="0"/>
                        <a:t>Media Plan</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FDFAF7"/>
                    </a:solidFill>
                  </a:tcPr>
                </a:tc>
                <a:tc>
                  <a:txBody>
                    <a:bodyPr/>
                    <a:lstStyle/>
                    <a:p>
                      <a:pPr algn="l">
                        <a:defRPr sz="1100">
                          <a:solidFill>
                            <a:srgbClr val="4C4D4F"/>
                          </a:solidFill>
                          <a:latin typeface="+mn-lt"/>
                          <a:ea typeface="+mn-ea"/>
                          <a:cs typeface="+mn-cs"/>
                          <a:sym typeface="Roboto Bold"/>
                        </a:defRPr>
                      </a:pPr>
                      <a:r>
                        <a:rPr lang="en-GB" b="0" i="0" dirty="0">
                          <a:latin typeface="Lato" panose="020F0502020204030203" pitchFamily="34" charset="0"/>
                        </a:rPr>
                        <a:t>Strategy:</a:t>
                      </a:r>
                    </a:p>
                    <a:p>
                      <a:pPr marL="145520" indent="-145520" algn="l">
                        <a:buClr>
                          <a:srgbClr val="00805F"/>
                        </a:buClr>
                        <a:buSzPct val="125000"/>
                        <a:buChar char="•"/>
                        <a:defRPr sz="1100">
                          <a:solidFill>
                            <a:srgbClr val="4C4D4F"/>
                          </a:solidFill>
                        </a:defRPr>
                      </a:pPr>
                      <a:r>
                        <a:rPr lang="en-GB" dirty="0"/>
                        <a:t>Agree an annual Media Plan</a:t>
                      </a:r>
                    </a:p>
                    <a:p>
                      <a:pPr algn="l">
                        <a:defRPr sz="1100">
                          <a:solidFill>
                            <a:srgbClr val="4C4D4F"/>
                          </a:solidFill>
                          <a:latin typeface="+mn-lt"/>
                          <a:ea typeface="+mn-ea"/>
                          <a:cs typeface="+mn-cs"/>
                          <a:sym typeface="Roboto Bold"/>
                        </a:defRPr>
                      </a:pPr>
                      <a:r>
                        <a:rPr lang="en-GB" b="0" i="0" dirty="0">
                          <a:latin typeface="Lato" panose="020F0502020204030203" pitchFamily="34" charset="0"/>
                        </a:rPr>
                        <a:t>Activities:</a:t>
                      </a:r>
                    </a:p>
                    <a:p>
                      <a:pPr marL="145520" indent="-145520" algn="l">
                        <a:buClr>
                          <a:srgbClr val="00805F"/>
                        </a:buClr>
                        <a:buSzPct val="125000"/>
                        <a:buChar char="•"/>
                        <a:defRPr sz="1100">
                          <a:solidFill>
                            <a:srgbClr val="4C4D4F"/>
                          </a:solidFill>
                        </a:defRPr>
                      </a:pPr>
                      <a:r>
                        <a:rPr lang="en-GB" dirty="0"/>
                        <a:t>Agree Media Plan &amp; Timetable</a:t>
                      </a:r>
                    </a:p>
                    <a:p>
                      <a:pPr marL="145520" indent="-145520" algn="l">
                        <a:buClr>
                          <a:srgbClr val="00805F"/>
                        </a:buClr>
                        <a:buSzPct val="125000"/>
                        <a:buChar char="•"/>
                        <a:defRPr sz="1100">
                          <a:solidFill>
                            <a:srgbClr val="4C4D4F"/>
                          </a:solidFill>
                        </a:defRPr>
                      </a:pPr>
                      <a:r>
                        <a:rPr lang="en-GB" dirty="0"/>
                        <a:t>Agree Commercial Package</a:t>
                      </a:r>
                    </a:p>
                    <a:p>
                      <a:pPr marL="145520" indent="-145520" algn="l">
                        <a:buClr>
                          <a:srgbClr val="00805F"/>
                        </a:buClr>
                        <a:buSzPct val="125000"/>
                        <a:buChar char="•"/>
                        <a:defRPr sz="1100">
                          <a:solidFill>
                            <a:srgbClr val="4C4D4F"/>
                          </a:solidFill>
                        </a:defRPr>
                      </a:pPr>
                      <a:r>
                        <a:rPr lang="en-GB" dirty="0"/>
                        <a:t>Agree Creative Content &amp; Promotions</a:t>
                      </a:r>
                    </a:p>
                    <a:p>
                      <a:pPr marL="145520" indent="-145520" algn="l">
                        <a:buClr>
                          <a:srgbClr val="00805F"/>
                        </a:buClr>
                        <a:buSzPct val="125000"/>
                        <a:buChar char="•"/>
                        <a:defRPr sz="1100">
                          <a:solidFill>
                            <a:srgbClr val="4C4D4F"/>
                          </a:solidFill>
                        </a:defRPr>
                      </a:pPr>
                      <a:r>
                        <a:rPr lang="en-GB" dirty="0"/>
                        <a:t>Present Process &amp; SLAs</a:t>
                      </a:r>
                    </a:p>
                    <a:p>
                      <a:pPr algn="l">
                        <a:defRPr sz="1100">
                          <a:solidFill>
                            <a:srgbClr val="4C4D4F"/>
                          </a:solidFill>
                          <a:latin typeface="+mn-lt"/>
                          <a:ea typeface="+mn-ea"/>
                          <a:cs typeface="+mn-cs"/>
                          <a:sym typeface="Roboto Bold"/>
                        </a:defRPr>
                      </a:pPr>
                      <a:r>
                        <a:rPr lang="en-GB" b="0" i="0" dirty="0">
                          <a:latin typeface="Lato" panose="020F0502020204030203" pitchFamily="34" charset="0"/>
                        </a:rPr>
                        <a:t>Requirements:</a:t>
                      </a:r>
                    </a:p>
                    <a:p>
                      <a:pPr marL="145520" indent="-145520" algn="l">
                        <a:buClr>
                          <a:srgbClr val="00805F"/>
                        </a:buClr>
                        <a:buSzPct val="125000"/>
                        <a:buChar char="•"/>
                        <a:defRPr sz="1100">
                          <a:solidFill>
                            <a:srgbClr val="4C4D4F"/>
                          </a:solidFill>
                        </a:defRPr>
                      </a:pPr>
                      <a:r>
                        <a:rPr lang="en-GB" dirty="0"/>
                        <a:t>Media Plan</a:t>
                      </a:r>
                    </a:p>
                    <a:p>
                      <a:pPr marL="145520" indent="-145520" algn="l">
                        <a:buClr>
                          <a:srgbClr val="00805F"/>
                        </a:buClr>
                        <a:buSzPct val="125000"/>
                        <a:buChar char="•"/>
                        <a:defRPr sz="1100">
                          <a:solidFill>
                            <a:srgbClr val="4C4D4F"/>
                          </a:solidFill>
                        </a:defRPr>
                      </a:pPr>
                      <a:r>
                        <a:rPr lang="en-GB" dirty="0"/>
                        <a:t>Creative Content Plan</a:t>
                      </a:r>
                    </a:p>
                    <a:p>
                      <a:pPr marL="145520" indent="-145520" algn="l">
                        <a:buClr>
                          <a:srgbClr val="00805F"/>
                        </a:buClr>
                        <a:buSzPct val="125000"/>
                        <a:buChar char="•"/>
                        <a:defRPr sz="1100">
                          <a:solidFill>
                            <a:srgbClr val="4C4D4F"/>
                          </a:solidFill>
                        </a:defRPr>
                      </a:pPr>
                      <a:r>
                        <a:rPr lang="en-GB" dirty="0"/>
                        <a:t>Process &amp; SLAs</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FDFAF7"/>
                    </a:solidFill>
                  </a:tcPr>
                </a:tc>
                <a:extLst>
                  <a:ext uri="{0D108BD9-81ED-4DB2-BD59-A6C34878D82A}">
                    <a16:rowId xmlns:a16="http://schemas.microsoft.com/office/drawing/2014/main" val="10002"/>
                  </a:ext>
                </a:extLst>
              </a:tr>
              <a:tr h="458439">
                <a:tc>
                  <a:txBody>
                    <a:bodyPr/>
                    <a:lstStyle/>
                    <a:p>
                      <a:pPr algn="l">
                        <a:defRPr sz="1800"/>
                      </a:pPr>
                      <a:r>
                        <a:rPr lang="en-GB" sz="1100" b="0" i="0" dirty="0">
                          <a:solidFill>
                            <a:srgbClr val="FFFFFF"/>
                          </a:solidFill>
                          <a:latin typeface="Lato" panose="020F0502020204030203" pitchFamily="34" charset="0"/>
                          <a:ea typeface="+mn-ea"/>
                          <a:cs typeface="+mn-cs"/>
                          <a:sym typeface="Roboto Bold"/>
                        </a:rPr>
                        <a:t>Vendor Team</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F3771F"/>
                    </a:solidFill>
                  </a:tcPr>
                </a:tc>
                <a:tc>
                  <a:txBody>
                    <a:bodyPr/>
                    <a:lstStyle/>
                    <a:p>
                      <a:pPr algn="l">
                        <a:defRPr sz="1800"/>
                      </a:pPr>
                      <a:r>
                        <a:rPr lang="en-GB" sz="1100" b="0" i="0" dirty="0">
                          <a:solidFill>
                            <a:srgbClr val="4C4D4F"/>
                          </a:solidFill>
                          <a:latin typeface="Lato" panose="020F0502020204030203" pitchFamily="34" charset="0"/>
                          <a:ea typeface="+mn-ea"/>
                          <a:cs typeface="+mn-cs"/>
                          <a:sym typeface="Roboto Bold"/>
                        </a:rPr>
                        <a:t>Retail Media, Marketing</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cap="flat" cmpd="sng" algn="ctr">
                      <a:solidFill>
                        <a:srgbClr val="333333"/>
                      </a:solidFill>
                      <a:prstDash val="solid"/>
                      <a:miter lim="400000"/>
                      <a:headEnd type="none" w="med" len="med"/>
                      <a:tailEnd type="none" w="med" len="med"/>
                    </a:lnB>
                    <a:solidFill>
                      <a:srgbClr val="E8E9E9"/>
                    </a:solidFill>
                  </a:tcPr>
                </a:tc>
                <a:tc>
                  <a:txBody>
                    <a:bodyPr/>
                    <a:lstStyle/>
                    <a:p>
                      <a:pPr algn="l">
                        <a:defRPr sz="1800"/>
                      </a:pPr>
                      <a:r>
                        <a:rPr lang="en-GB" sz="1100" b="0" i="0" dirty="0">
                          <a:solidFill>
                            <a:srgbClr val="4C4D4F"/>
                          </a:solidFill>
                          <a:latin typeface="Lato" panose="020F0502020204030203" pitchFamily="34" charset="0"/>
                          <a:ea typeface="+mn-ea"/>
                          <a:cs typeface="+mn-cs"/>
                          <a:sym typeface="Roboto Bold"/>
                        </a:rPr>
                        <a:t>Retail Media, Marketing</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cap="flat" cmpd="sng" algn="ctr">
                      <a:solidFill>
                        <a:srgbClr val="333333"/>
                      </a:solidFill>
                      <a:prstDash val="solid"/>
                      <a:miter lim="400000"/>
                      <a:headEnd type="none" w="med" len="med"/>
                      <a:tailEnd type="none" w="med" len="med"/>
                    </a:lnB>
                    <a:solidFill>
                      <a:srgbClr val="E8E9E9"/>
                    </a:solidFill>
                  </a:tcPr>
                </a:tc>
                <a:tc>
                  <a:txBody>
                    <a:bodyPr/>
                    <a:lstStyle/>
                    <a:p>
                      <a:pPr algn="l">
                        <a:defRPr sz="1800"/>
                      </a:pPr>
                      <a:r>
                        <a:rPr lang="en-GB" sz="1100" b="0" i="0" dirty="0">
                          <a:solidFill>
                            <a:srgbClr val="4C4D4F"/>
                          </a:solidFill>
                          <a:latin typeface="Lato" panose="020F0502020204030203" pitchFamily="34" charset="0"/>
                          <a:ea typeface="+mn-ea"/>
                          <a:cs typeface="+mn-cs"/>
                          <a:sym typeface="Roboto Bold"/>
                        </a:rPr>
                        <a:t>Retail Media, Marketing</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cap="flat" cmpd="sng" algn="ctr">
                      <a:solidFill>
                        <a:srgbClr val="333333"/>
                      </a:solidFill>
                      <a:prstDash val="solid"/>
                      <a:miter lim="400000"/>
                      <a:headEnd type="none" w="med" len="med"/>
                      <a:tailEnd type="none" w="med" len="med"/>
                    </a:lnB>
                    <a:solidFill>
                      <a:srgbClr val="E8E9E9"/>
                    </a:solidFill>
                  </a:tcPr>
                </a:tc>
                <a:extLst>
                  <a:ext uri="{0D108BD9-81ED-4DB2-BD59-A6C34878D82A}">
                    <a16:rowId xmlns:a16="http://schemas.microsoft.com/office/drawing/2014/main" val="10003"/>
                  </a:ext>
                </a:extLst>
              </a:tr>
              <a:tr h="458439">
                <a:tc>
                  <a:txBody>
                    <a:bodyPr/>
                    <a:lstStyle/>
                    <a:p>
                      <a:pPr algn="l">
                        <a:defRPr sz="1800"/>
                      </a:pPr>
                      <a:r>
                        <a:rPr lang="en-GB" sz="1100" b="0" i="0" dirty="0">
                          <a:solidFill>
                            <a:srgbClr val="FFFFFF"/>
                          </a:solidFill>
                          <a:latin typeface="Lato" panose="020F0502020204030203" pitchFamily="34" charset="0"/>
                          <a:ea typeface="+mn-ea"/>
                          <a:cs typeface="+mn-cs"/>
                          <a:sym typeface="Roboto Bold"/>
                        </a:rPr>
                        <a:t>Retail Media Team</a:t>
                      </a:r>
                    </a:p>
                  </a:txBody>
                  <a:tcPr marL="50800" marR="50800" marT="50800" marB="50800" horzOverflow="overflow">
                    <a:lnL w="12700">
                      <a:solidFill>
                        <a:srgbClr val="333333"/>
                      </a:solidFill>
                      <a:miter lim="400000"/>
                    </a:lnL>
                    <a:lnR w="12700" cap="flat" cmpd="sng" algn="ctr">
                      <a:solidFill>
                        <a:srgbClr val="333333"/>
                      </a:solidFill>
                      <a:prstDash val="solid"/>
                      <a:miter lim="400000"/>
                      <a:headEnd type="none" w="med" len="med"/>
                      <a:tailEnd type="none" w="med" len="med"/>
                    </a:lnR>
                    <a:lnT w="12700">
                      <a:solidFill>
                        <a:srgbClr val="333333"/>
                      </a:solidFill>
                      <a:miter lim="400000"/>
                    </a:lnT>
                    <a:lnB w="12700">
                      <a:solidFill>
                        <a:srgbClr val="333333"/>
                      </a:solidFill>
                      <a:miter lim="400000"/>
                    </a:lnB>
                    <a:solidFill>
                      <a:srgbClr val="F3771F"/>
                    </a:solidFill>
                  </a:tcPr>
                </a:tc>
                <a:tc>
                  <a:txBody>
                    <a:bodyPr/>
                    <a:lstStyle/>
                    <a:p>
                      <a:pPr algn="l">
                        <a:defRPr sz="1800"/>
                      </a:pPr>
                      <a:r>
                        <a:rPr lang="en-GB" sz="1100" b="0" i="0" dirty="0">
                          <a:solidFill>
                            <a:srgbClr val="EC2323"/>
                          </a:solidFill>
                          <a:latin typeface="Lato" panose="020F0502020204030203" pitchFamily="34" charset="0"/>
                          <a:ea typeface="+mn-ea"/>
                          <a:cs typeface="+mn-cs"/>
                          <a:sym typeface="Roboto Bold"/>
                        </a:rPr>
                        <a:t>Retail Media Team</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800"/>
                      </a:pPr>
                      <a:r>
                        <a:rPr lang="en-GB" sz="1100" b="0" i="0" dirty="0">
                          <a:solidFill>
                            <a:srgbClr val="EC2323"/>
                          </a:solidFill>
                          <a:latin typeface="Lato" panose="020F0502020204030203" pitchFamily="34" charset="0"/>
                          <a:ea typeface="+mn-ea"/>
                          <a:cs typeface="+mn-cs"/>
                          <a:sym typeface="Roboto Bold"/>
                        </a:rPr>
                        <a:t>Retail Media Team</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800"/>
                      </a:pPr>
                      <a:r>
                        <a:rPr lang="en-GB" sz="1100" b="0" i="0" dirty="0">
                          <a:solidFill>
                            <a:srgbClr val="00805F"/>
                          </a:solidFill>
                          <a:latin typeface="Lato" panose="020F0502020204030203" pitchFamily="34" charset="0"/>
                        </a:rPr>
                        <a:t>Retail Media Agency</a:t>
                      </a:r>
                      <a:endParaRPr lang="en-GB" sz="1100" b="0" i="0" dirty="0">
                        <a:solidFill>
                          <a:srgbClr val="00805F"/>
                        </a:solidFill>
                        <a:latin typeface="Lato" panose="020F0502020204030203" pitchFamily="34" charset="0"/>
                        <a:ea typeface="+mn-ea"/>
                        <a:cs typeface="+mn-cs"/>
                        <a:sym typeface="Roboto Bold"/>
                      </a:endParaRP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extLst>
                  <a:ext uri="{0D108BD9-81ED-4DB2-BD59-A6C34878D82A}">
                    <a16:rowId xmlns:a16="http://schemas.microsoft.com/office/drawing/2014/main" val="10004"/>
                  </a:ext>
                </a:extLst>
              </a:tr>
              <a:tr h="458439">
                <a:tc>
                  <a:txBody>
                    <a:bodyPr/>
                    <a:lstStyle/>
                    <a:p>
                      <a:pPr algn="l">
                        <a:defRPr sz="1800"/>
                      </a:pPr>
                      <a:r>
                        <a:rPr lang="en-GB" sz="1100" b="0" i="0" dirty="0">
                          <a:solidFill>
                            <a:srgbClr val="FFFFFF"/>
                          </a:solidFill>
                          <a:latin typeface="Lato" panose="020F0502020204030203" pitchFamily="34" charset="0"/>
                          <a:ea typeface="+mn-ea"/>
                          <a:cs typeface="+mn-cs"/>
                          <a:sym typeface="Roboto Bold"/>
                        </a:rPr>
                        <a:t>Retailer Support Team</a:t>
                      </a:r>
                    </a:p>
                  </a:txBody>
                  <a:tcPr marL="50800" marR="50800" marT="50800" marB="50800" horzOverflow="overflow">
                    <a:lnL w="12700">
                      <a:solidFill>
                        <a:srgbClr val="333333"/>
                      </a:solidFill>
                      <a:miter lim="400000"/>
                    </a:lnL>
                    <a:lnR w="12700" cap="flat" cmpd="sng" algn="ctr">
                      <a:solidFill>
                        <a:srgbClr val="333333"/>
                      </a:solidFill>
                      <a:prstDash val="solid"/>
                      <a:miter lim="400000"/>
                      <a:headEnd type="none" w="med" len="med"/>
                      <a:tailEnd type="none" w="med" len="med"/>
                    </a:lnR>
                    <a:lnT w="12700">
                      <a:solidFill>
                        <a:srgbClr val="333333"/>
                      </a:solidFill>
                      <a:miter lim="400000"/>
                    </a:lnT>
                    <a:lnB w="12700">
                      <a:solidFill>
                        <a:srgbClr val="333333"/>
                      </a:solidFill>
                      <a:miter lim="400000"/>
                    </a:lnB>
                    <a:solidFill>
                      <a:srgbClr val="F3771F"/>
                    </a:solidFill>
                  </a:tcPr>
                </a:tc>
                <a:tc>
                  <a:txBody>
                    <a:bodyPr/>
                    <a:lstStyle/>
                    <a:p>
                      <a:pPr algn="l">
                        <a:defRPr sz="1100">
                          <a:solidFill>
                            <a:srgbClr val="4C4D4F"/>
                          </a:solidFill>
                          <a:latin typeface="+mn-lt"/>
                          <a:ea typeface="+mn-ea"/>
                          <a:cs typeface="+mn-cs"/>
                          <a:sym typeface="Roboto Bold"/>
                        </a:defRPr>
                      </a:pPr>
                      <a:r>
                        <a:rPr lang="en-GB" b="0" i="0" dirty="0">
                          <a:solidFill>
                            <a:srgbClr val="00805F"/>
                          </a:solidFill>
                          <a:latin typeface="Lato" panose="020F0502020204030203" pitchFamily="34" charset="0"/>
                        </a:rPr>
                        <a:t>Retail Media Agency</a:t>
                      </a:r>
                      <a:r>
                        <a:rPr lang="en-GB" b="0" i="0" dirty="0">
                          <a:latin typeface="Lato" panose="020F0502020204030203" pitchFamily="34" charset="0"/>
                        </a:rPr>
                        <a:t>, Analytics Team</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800"/>
                      </a:pPr>
                      <a:r>
                        <a:rPr lang="en-GB" sz="1100" b="0" i="0" dirty="0">
                          <a:solidFill>
                            <a:srgbClr val="00805F"/>
                          </a:solidFill>
                          <a:latin typeface="Lato" panose="020F0502020204030203" pitchFamily="34" charset="0"/>
                        </a:rPr>
                        <a:t>Retail Media Agency</a:t>
                      </a:r>
                      <a:endParaRPr lang="en-GB" sz="1100" b="0" i="0" dirty="0">
                        <a:solidFill>
                          <a:srgbClr val="00805F"/>
                        </a:solidFill>
                        <a:latin typeface="Lato" panose="020F0502020204030203" pitchFamily="34" charset="0"/>
                        <a:ea typeface="+mn-ea"/>
                        <a:cs typeface="+mn-cs"/>
                        <a:sym typeface="Roboto Bold"/>
                      </a:endParaRP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tc>
                  <a:txBody>
                    <a:bodyPr/>
                    <a:lstStyle/>
                    <a:p>
                      <a:pPr algn="l">
                        <a:defRPr sz="1800"/>
                      </a:pPr>
                      <a:r>
                        <a:rPr lang="en-GB" sz="1100" b="0" i="0" dirty="0">
                          <a:solidFill>
                            <a:srgbClr val="EC2323"/>
                          </a:solidFill>
                          <a:latin typeface="Lato" panose="020F0502020204030203" pitchFamily="34" charset="0"/>
                          <a:ea typeface="+mn-ea"/>
                          <a:cs typeface="+mn-cs"/>
                          <a:sym typeface="Roboto Bold"/>
                        </a:rPr>
                        <a:t>Retail Media Team</a:t>
                      </a:r>
                    </a:p>
                  </a:txBody>
                  <a:tcPr marL="50800" marR="50800" marT="50800" marB="50800" horzOverflow="overflow">
                    <a:lnL w="12700">
                      <a:solidFill>
                        <a:srgbClr val="333333"/>
                      </a:solidFill>
                      <a:miter lim="400000"/>
                    </a:lnL>
                    <a:lnR w="12700">
                      <a:solidFill>
                        <a:srgbClr val="333333"/>
                      </a:solidFill>
                      <a:miter lim="400000"/>
                    </a:lnR>
                    <a:lnT w="12700">
                      <a:solidFill>
                        <a:srgbClr val="333333"/>
                      </a:solidFill>
                      <a:miter lim="400000"/>
                    </a:lnT>
                    <a:lnB w="12700">
                      <a:solidFill>
                        <a:srgbClr val="333333"/>
                      </a:solidFill>
                      <a:miter lim="400000"/>
                    </a:lnB>
                    <a:solidFill>
                      <a:srgbClr val="E8E9E9"/>
                    </a:solidFill>
                  </a:tcPr>
                </a:tc>
                <a:extLst>
                  <a:ext uri="{0D108BD9-81ED-4DB2-BD59-A6C34878D82A}">
                    <a16:rowId xmlns:a16="http://schemas.microsoft.com/office/drawing/2014/main" val="10005"/>
                  </a:ext>
                </a:extLst>
              </a:tr>
            </a:tbl>
          </a:graphicData>
        </a:graphic>
      </p:graphicFrame>
      <p:sp>
        <p:nvSpPr>
          <p:cNvPr id="4" name="Marcador de número de diapositiva 5">
            <a:extLst>
              <a:ext uri="{FF2B5EF4-FFF2-40B4-BE49-F238E27FC236}">
                <a16:creationId xmlns:a16="http://schemas.microsoft.com/office/drawing/2014/main" id="{CDF2FE94-B52A-48ED-AFB2-068BB8754BEE}"/>
              </a:ext>
            </a:extLst>
          </p:cNvPr>
          <p:cNvSpPr txBox="1">
            <a:spLocks/>
          </p:cNvSpPr>
          <p:nvPr/>
        </p:nvSpPr>
        <p:spPr>
          <a:xfrm>
            <a:off x="11592232" y="6201093"/>
            <a:ext cx="418826" cy="365125"/>
          </a:xfrm>
          <a:prstGeom prst="rect">
            <a:avLst/>
          </a:prstGeom>
        </p:spPr>
        <p:txBody>
          <a:bodyPr vert="horz" lIns="91440" tIns="45720" rIns="91440" bIns="45720" rtlCol="0" anchor="ctr"/>
          <a:lstStyle>
            <a:defPPr>
              <a:defRPr lang="es-AR"/>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9A2DD1-F000-9D4F-A9F6-04C34F8560EE}" type="slidenum">
              <a:rPr kumimoji="0" lang="es-AR" sz="900" u="none" strike="noStrike" kern="1200" cap="none" spc="0" normalizeH="0" baseline="0" noProof="0" smtClean="0">
                <a:ln>
                  <a:noFill/>
                </a:ln>
                <a:solidFill>
                  <a:srgbClr val="FFFFFF"/>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Tree>
    <p:extLst>
      <p:ext uri="{BB962C8B-B14F-4D97-AF65-F5344CB8AC3E}">
        <p14:creationId xmlns:p14="http://schemas.microsoft.com/office/powerpoint/2010/main" val="3485928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F1FA-3D5B-C216-B354-5695F0D6FC35}"/>
              </a:ext>
            </a:extLst>
          </p:cNvPr>
          <p:cNvSpPr>
            <a:spLocks noGrp="1"/>
          </p:cNvSpPr>
          <p:nvPr>
            <p:ph type="title"/>
          </p:nvPr>
        </p:nvSpPr>
        <p:spPr/>
        <p:txBody>
          <a:bodyPr/>
          <a:lstStyle/>
          <a:p>
            <a:r>
              <a:rPr lang="en-GB" dirty="0"/>
              <a:t>Retail Media Timeline</a:t>
            </a:r>
            <a:endParaRPr lang="en-US" dirty="0"/>
          </a:p>
        </p:txBody>
      </p:sp>
      <p:cxnSp>
        <p:nvCxnSpPr>
          <p:cNvPr id="4" name="Straight Connector 3">
            <a:extLst>
              <a:ext uri="{FF2B5EF4-FFF2-40B4-BE49-F238E27FC236}">
                <a16:creationId xmlns:a16="http://schemas.microsoft.com/office/drawing/2014/main" id="{54DFE8E4-6BC7-4EF1-D07F-6B2E7A02688F}"/>
              </a:ext>
            </a:extLst>
          </p:cNvPr>
          <p:cNvCxnSpPr>
            <a:cxnSpLocks/>
          </p:cNvCxnSpPr>
          <p:nvPr/>
        </p:nvCxnSpPr>
        <p:spPr>
          <a:xfrm>
            <a:off x="644979" y="3429000"/>
            <a:ext cx="11480357" cy="0"/>
          </a:xfrm>
          <a:prstGeom prst="line">
            <a:avLst/>
          </a:prstGeom>
          <a:ln>
            <a:solidFill>
              <a:schemeClr val="bg1"/>
            </a:solidFill>
          </a:ln>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4270A601-255E-3DE9-7330-3FCF653FA333}"/>
              </a:ext>
            </a:extLst>
          </p:cNvPr>
          <p:cNvSpPr txBox="1"/>
          <p:nvPr/>
        </p:nvSpPr>
        <p:spPr>
          <a:xfrm>
            <a:off x="1300038" y="3510367"/>
            <a:ext cx="1313553" cy="1040848"/>
          </a:xfrm>
          <a:prstGeom prst="rect">
            <a:avLst/>
          </a:prstGeom>
          <a:noFill/>
          <a:ln>
            <a:noFill/>
          </a:ln>
        </p:spPr>
        <p:txBody>
          <a:bodyPr wrap="square" rtlCol="0">
            <a:spAutoFit/>
          </a:bodyPr>
          <a:lstStyle/>
          <a:p>
            <a:pPr marL="0" marR="0" lvl="0" indent="0" algn="ctr" defTabSz="914126" rtl="0" eaLnBrk="1" fontAlgn="auto" latinLnBrk="0" hangingPunct="1">
              <a:lnSpc>
                <a:spcPts val="1929"/>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mn-cs"/>
              </a:rPr>
              <a:t>Creation of cross industry Retail Media Steering Group</a:t>
            </a:r>
            <a:endParaRPr kumimoji="0" lang="en-US" sz="1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2A8149B-EBDE-4FFF-C1DD-67B99907492D}"/>
              </a:ext>
            </a:extLst>
          </p:cNvPr>
          <p:cNvCxnSpPr/>
          <p:nvPr/>
        </p:nvCxnSpPr>
        <p:spPr>
          <a:xfrm flipV="1">
            <a:off x="963525" y="3288612"/>
            <a:ext cx="0" cy="1331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8181D78-6793-9487-D2E8-388A7632FE66}"/>
              </a:ext>
            </a:extLst>
          </p:cNvPr>
          <p:cNvSpPr txBox="1"/>
          <p:nvPr/>
        </p:nvSpPr>
        <p:spPr>
          <a:xfrm>
            <a:off x="2460923" y="2807222"/>
            <a:ext cx="1269176" cy="310069"/>
          </a:xfrm>
          <a:prstGeom prst="rect">
            <a:avLst/>
          </a:prstGeom>
          <a:noFill/>
          <a:ln>
            <a:noFill/>
          </a:ln>
        </p:spPr>
        <p:txBody>
          <a:bodyPr wrap="square" rtlCol="0">
            <a:spAutoFit/>
          </a:bodyPr>
          <a:lstStyle/>
          <a:p>
            <a:pPr marL="0" marR="0" lvl="0" indent="0" algn="l" defTabSz="914126" rtl="0" eaLnBrk="1" fontAlgn="auto" latinLnBrk="0" hangingPunct="1">
              <a:lnSpc>
                <a:spcPts val="1929"/>
              </a:lnSpc>
              <a:spcBef>
                <a:spcPts val="0"/>
              </a:spcBef>
              <a:spcAft>
                <a:spcPts val="0"/>
              </a:spcAft>
              <a:buClrTx/>
              <a:buSzTx/>
              <a:buFontTx/>
              <a:buNone/>
              <a:tabLst/>
              <a:defRPr/>
            </a:pPr>
            <a:r>
              <a:rPr kumimoji="0" lang="en-GB" sz="1200" b="1" i="0" u="none" strike="noStrike" kern="1200" cap="none" spc="0" normalizeH="0" baseline="0" noProof="0">
                <a:ln>
                  <a:noFill/>
                </a:ln>
                <a:solidFill>
                  <a:srgbClr val="1B365D"/>
                </a:solidFill>
                <a:effectLst/>
                <a:uLnTx/>
                <a:uFillTx/>
                <a:latin typeface="Calibri" panose="020F0502020204030204"/>
                <a:ea typeface="+mn-ea"/>
                <a:cs typeface="+mn-cs"/>
              </a:rPr>
              <a:t>Jan 2023</a:t>
            </a:r>
            <a:endParaRPr kumimoji="0" lang="en-US" sz="1200" b="1" i="0" u="none" strike="noStrike" kern="1200" cap="none" spc="0" normalizeH="0" baseline="0" noProof="0">
              <a:ln>
                <a:noFill/>
              </a:ln>
              <a:solidFill>
                <a:srgbClr val="1B365D"/>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85818A5-248F-527C-185B-3128A371A463}"/>
              </a:ext>
            </a:extLst>
          </p:cNvPr>
          <p:cNvSpPr txBox="1"/>
          <p:nvPr/>
        </p:nvSpPr>
        <p:spPr>
          <a:xfrm>
            <a:off x="3429798" y="3535292"/>
            <a:ext cx="1313553" cy="797254"/>
          </a:xfrm>
          <a:prstGeom prst="rect">
            <a:avLst/>
          </a:prstGeom>
          <a:noFill/>
          <a:ln>
            <a:noFill/>
          </a:ln>
        </p:spPr>
        <p:txBody>
          <a:bodyPr wrap="square" rtlCol="0">
            <a:spAutoFit/>
          </a:bodyPr>
          <a:lstStyle/>
          <a:p>
            <a:pPr marL="0" marR="0" lvl="0" indent="0" algn="ctr" defTabSz="914126" rtl="0" eaLnBrk="1" fontAlgn="auto" latinLnBrk="0" hangingPunct="1">
              <a:lnSpc>
                <a:spcPts val="1929"/>
              </a:lnSpc>
              <a:spcBef>
                <a:spcPts val="0"/>
              </a:spcBef>
              <a:spcAft>
                <a:spcPts val="0"/>
              </a:spcAft>
              <a:buClrTx/>
              <a:buSzTx/>
              <a:buFontTx/>
              <a:buNone/>
              <a:tabLst/>
              <a:defRPr/>
            </a:pPr>
            <a:r>
              <a:rPr kumimoji="0" lang="en-GB" sz="1000" b="1" i="0" u="none" strike="noStrike" kern="1200" cap="none" spc="0" normalizeH="0" baseline="0" noProof="0">
                <a:ln>
                  <a:noFill/>
                </a:ln>
                <a:solidFill>
                  <a:srgbClr val="FFFFFF"/>
                </a:solidFill>
                <a:effectLst/>
                <a:uLnTx/>
                <a:uFillTx/>
                <a:latin typeface="Calibri" panose="020F0502020204030204"/>
                <a:ea typeface="+mn-ea"/>
                <a:cs typeface="+mn-cs"/>
              </a:rPr>
              <a:t>Draft standards released for peer review</a:t>
            </a:r>
            <a:endParaRPr kumimoji="0" lang="en-US" sz="10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78144E30-D9EB-1406-7744-ED8FA0F8AB41}"/>
              </a:ext>
            </a:extLst>
          </p:cNvPr>
          <p:cNvSpPr txBox="1"/>
          <p:nvPr/>
        </p:nvSpPr>
        <p:spPr>
          <a:xfrm>
            <a:off x="4635974" y="2390151"/>
            <a:ext cx="1494535" cy="797254"/>
          </a:xfrm>
          <a:prstGeom prst="rect">
            <a:avLst/>
          </a:prstGeom>
          <a:noFill/>
          <a:ln>
            <a:noFill/>
          </a:ln>
        </p:spPr>
        <p:txBody>
          <a:bodyPr wrap="square" rtlCol="0">
            <a:spAutoFit/>
          </a:bodyPr>
          <a:lstStyle/>
          <a:p>
            <a:pPr marL="0" marR="0" lvl="0" indent="0" algn="ctr" defTabSz="914126" rtl="0" eaLnBrk="1" fontAlgn="auto" latinLnBrk="0" hangingPunct="1">
              <a:lnSpc>
                <a:spcPts val="1929"/>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mn-cs"/>
              </a:rPr>
              <a:t>Retail Media Standardisation Launched</a:t>
            </a:r>
            <a:endParaRPr kumimoji="0" lang="en-US" sz="1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E913392-BCD3-D033-3F80-BB1F3A8007DC}"/>
              </a:ext>
            </a:extLst>
          </p:cNvPr>
          <p:cNvSpPr txBox="1"/>
          <p:nvPr/>
        </p:nvSpPr>
        <p:spPr>
          <a:xfrm>
            <a:off x="5886224" y="3561631"/>
            <a:ext cx="1494535" cy="1037899"/>
          </a:xfrm>
          <a:prstGeom prst="rect">
            <a:avLst/>
          </a:prstGeom>
          <a:noFill/>
          <a:ln>
            <a:noFill/>
          </a:ln>
        </p:spPr>
        <p:txBody>
          <a:bodyPr wrap="square" rtlCol="0">
            <a:spAutoFit/>
          </a:bodyPr>
          <a:lstStyle/>
          <a:p>
            <a:pPr marL="0" marR="0" lvl="0" indent="0" algn="ctr" defTabSz="914126" rtl="0" eaLnBrk="1" fontAlgn="auto" latinLnBrk="0" hangingPunct="1">
              <a:lnSpc>
                <a:spcPts val="1929"/>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mn-cs"/>
              </a:rPr>
              <a:t>IAB Europe incorporates ISBA standard within their framework </a:t>
            </a:r>
            <a:endParaRPr kumimoji="0" lang="en-US" sz="1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1CC10E9-B5CA-A985-1581-A8E3EE48A505}"/>
              </a:ext>
            </a:extLst>
          </p:cNvPr>
          <p:cNvSpPr txBox="1"/>
          <p:nvPr/>
        </p:nvSpPr>
        <p:spPr>
          <a:xfrm>
            <a:off x="7396415" y="2386024"/>
            <a:ext cx="1763144" cy="1035220"/>
          </a:xfrm>
          <a:prstGeom prst="rect">
            <a:avLst/>
          </a:prstGeom>
          <a:noFill/>
          <a:ln>
            <a:noFill/>
          </a:ln>
        </p:spPr>
        <p:txBody>
          <a:bodyPr wrap="square" rtlCol="0">
            <a:spAutoFit/>
          </a:bodyPr>
          <a:lstStyle>
            <a:defPPr>
              <a:defRPr lang="en-US"/>
            </a:defPPr>
            <a:lvl1pPr algn="ctr" defTabSz="914126">
              <a:lnSpc>
                <a:spcPts val="1929"/>
              </a:lnSpc>
              <a:defRPr sz="1000" b="1">
                <a:solidFill>
                  <a:schemeClr val="bg1"/>
                </a:solidFill>
              </a:defRPr>
            </a:lvl1pPr>
          </a:lstStyle>
          <a:p>
            <a:pPr marL="0" marR="0" lvl="0" indent="0" algn="ctr" defTabSz="914126" rtl="0" eaLnBrk="1" fontAlgn="auto" latinLnBrk="0" hangingPunct="1">
              <a:lnSpc>
                <a:spcPts val="1929"/>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mn-cs"/>
              </a:rPr>
              <a:t>Mediasense &amp; ISBA UK Retail Media Landscape Study</a:t>
            </a:r>
          </a:p>
          <a:p>
            <a:pPr marL="0" marR="0" lvl="0" indent="0" algn="ctr" defTabSz="914126" rtl="0" eaLnBrk="1" fontAlgn="auto" latinLnBrk="0" hangingPunct="1">
              <a:lnSpc>
                <a:spcPts val="1929"/>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mn-cs"/>
              </a:rPr>
              <a:t>Kick Off</a:t>
            </a:r>
            <a:endParaRPr kumimoji="0" lang="en-US" sz="1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8C7B6AB-8E6D-8154-7F10-4E7AF525471C}"/>
              </a:ext>
            </a:extLst>
          </p:cNvPr>
          <p:cNvSpPr txBox="1"/>
          <p:nvPr/>
        </p:nvSpPr>
        <p:spPr>
          <a:xfrm>
            <a:off x="10860269" y="2299104"/>
            <a:ext cx="1494535" cy="791563"/>
          </a:xfrm>
          <a:prstGeom prst="rect">
            <a:avLst/>
          </a:prstGeom>
          <a:noFill/>
          <a:ln>
            <a:noFill/>
          </a:ln>
        </p:spPr>
        <p:txBody>
          <a:bodyPr wrap="square" rtlCol="0">
            <a:spAutoFit/>
          </a:bodyPr>
          <a:lstStyle/>
          <a:p>
            <a:pPr marL="0" marR="0" lvl="0" indent="0" algn="ctr" defTabSz="914126" rtl="0" eaLnBrk="1" fontAlgn="auto" latinLnBrk="0" hangingPunct="1">
              <a:lnSpc>
                <a:spcPts val="1929"/>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mn-cs"/>
              </a:rPr>
              <a:t>UK Retail Media Landscape Study released</a:t>
            </a:r>
            <a:endParaRPr kumimoji="0" lang="en-US" sz="1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E97B4B6-2655-3FA6-619E-6DAB49EFCF52}"/>
              </a:ext>
            </a:extLst>
          </p:cNvPr>
          <p:cNvSpPr txBox="1"/>
          <p:nvPr/>
        </p:nvSpPr>
        <p:spPr>
          <a:xfrm>
            <a:off x="2389509" y="2571312"/>
            <a:ext cx="1313553" cy="550713"/>
          </a:xfrm>
          <a:prstGeom prst="rect">
            <a:avLst/>
          </a:prstGeom>
          <a:noFill/>
          <a:ln>
            <a:noFill/>
          </a:ln>
        </p:spPr>
        <p:txBody>
          <a:bodyPr wrap="square" rtlCol="0">
            <a:spAutoFit/>
          </a:bodyPr>
          <a:lstStyle/>
          <a:p>
            <a:pPr marL="0" marR="0" lvl="0" indent="0" algn="ctr" defTabSz="914126" rtl="0" eaLnBrk="1" fontAlgn="auto" latinLnBrk="0" hangingPunct="1">
              <a:lnSpc>
                <a:spcPts val="1929"/>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mn-cs"/>
              </a:rPr>
              <a:t>4 Major UK RMNs Reviewed</a:t>
            </a:r>
            <a:endParaRPr kumimoji="0" lang="en-US" sz="1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BEF6997-F1EE-603A-690A-7FD3227DBF04}"/>
              </a:ext>
            </a:extLst>
          </p:cNvPr>
          <p:cNvSpPr txBox="1"/>
          <p:nvPr/>
        </p:nvSpPr>
        <p:spPr>
          <a:xfrm>
            <a:off x="1620032" y="2994889"/>
            <a:ext cx="743852" cy="553662"/>
          </a:xfrm>
          <a:prstGeom prst="rect">
            <a:avLst/>
          </a:prstGeom>
          <a:noFill/>
          <a:ln>
            <a:noFill/>
          </a:ln>
        </p:spPr>
        <p:txBody>
          <a:bodyPr wrap="square" rtlCol="0">
            <a:spAutoFit/>
          </a:bodyPr>
          <a:lstStyle>
            <a:defPPr>
              <a:defRPr lang="en-US"/>
            </a:defPPr>
            <a:lvl1pPr defTabSz="914126">
              <a:lnSpc>
                <a:spcPts val="1929"/>
              </a:lnSpc>
              <a:defRPr sz="1200" b="1">
                <a:solidFill>
                  <a:srgbClr val="E75979"/>
                </a:solidFill>
              </a:defRPr>
            </a:lvl1pPr>
          </a:lstStyle>
          <a:p>
            <a:pPr marL="0" marR="0" lvl="0" indent="0" algn="l" defTabSz="914126" rtl="0" eaLnBrk="1" fontAlgn="auto" latinLnBrk="0" hangingPunct="1">
              <a:lnSpc>
                <a:spcPts val="1929"/>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75979"/>
                </a:solidFill>
                <a:effectLst/>
                <a:uLnTx/>
                <a:uFillTx/>
                <a:latin typeface="Calibri" panose="020F0502020204030204"/>
                <a:ea typeface="+mn-ea"/>
                <a:cs typeface="+mn-cs"/>
              </a:rPr>
              <a:t>Jan 2023</a:t>
            </a:r>
            <a:endParaRPr kumimoji="0" lang="en-US" sz="1200" b="1" i="0" u="none" strike="noStrike" kern="1200" cap="none" spc="0" normalizeH="0" baseline="0" noProof="0" dirty="0">
              <a:ln>
                <a:noFill/>
              </a:ln>
              <a:solidFill>
                <a:srgbClr val="E75979"/>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2140869-1799-98EB-DD2B-73AFD5F98AB5}"/>
              </a:ext>
            </a:extLst>
          </p:cNvPr>
          <p:cNvSpPr txBox="1"/>
          <p:nvPr/>
        </p:nvSpPr>
        <p:spPr>
          <a:xfrm>
            <a:off x="2624414" y="3429069"/>
            <a:ext cx="743852" cy="553662"/>
          </a:xfrm>
          <a:prstGeom prst="rect">
            <a:avLst/>
          </a:prstGeom>
          <a:noFill/>
          <a:ln>
            <a:noFill/>
          </a:ln>
        </p:spPr>
        <p:txBody>
          <a:bodyPr wrap="square" rtlCol="0">
            <a:spAutoFit/>
          </a:bodyPr>
          <a:lstStyle>
            <a:defPPr>
              <a:defRPr lang="en-US"/>
            </a:defPPr>
            <a:lvl1pPr defTabSz="914126">
              <a:lnSpc>
                <a:spcPts val="1929"/>
              </a:lnSpc>
              <a:defRPr sz="1200" b="1">
                <a:solidFill>
                  <a:srgbClr val="E75979"/>
                </a:solidFill>
              </a:defRPr>
            </a:lvl1pPr>
          </a:lstStyle>
          <a:p>
            <a:pPr marL="0" marR="0" lvl="0" indent="0" algn="l" defTabSz="914126" rtl="0" eaLnBrk="1" fontAlgn="auto" latinLnBrk="0" hangingPunct="1">
              <a:lnSpc>
                <a:spcPts val="1929"/>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75979"/>
                </a:solidFill>
                <a:effectLst/>
                <a:uLnTx/>
                <a:uFillTx/>
                <a:latin typeface="Calibri" panose="020F0502020204030204"/>
                <a:ea typeface="+mn-ea"/>
                <a:cs typeface="+mn-cs"/>
              </a:rPr>
              <a:t>Jan 2023</a:t>
            </a:r>
            <a:endParaRPr kumimoji="0" lang="en-US" sz="1200" b="1" i="0" u="none" strike="noStrike" kern="1200" cap="none" spc="0" normalizeH="0" baseline="0" noProof="0" dirty="0">
              <a:ln>
                <a:noFill/>
              </a:ln>
              <a:solidFill>
                <a:srgbClr val="E75979"/>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B92FFE6-87D6-93AF-DAE9-B927EBF135A0}"/>
              </a:ext>
            </a:extLst>
          </p:cNvPr>
          <p:cNvSpPr txBox="1"/>
          <p:nvPr/>
        </p:nvSpPr>
        <p:spPr>
          <a:xfrm>
            <a:off x="306748" y="2339125"/>
            <a:ext cx="1313553" cy="791357"/>
          </a:xfrm>
          <a:prstGeom prst="rect">
            <a:avLst/>
          </a:prstGeom>
          <a:noFill/>
          <a:ln>
            <a:noFill/>
          </a:ln>
        </p:spPr>
        <p:txBody>
          <a:bodyPr wrap="square" rtlCol="0">
            <a:spAutoFit/>
          </a:bodyPr>
          <a:lstStyle/>
          <a:p>
            <a:pPr marL="0" marR="0" lvl="0" indent="0" algn="ctr" defTabSz="914126" rtl="0" eaLnBrk="1" fontAlgn="auto" latinLnBrk="0" hangingPunct="1">
              <a:lnSpc>
                <a:spcPts val="1929"/>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mn-cs"/>
              </a:rPr>
              <a:t>Media Leaders Steering Group raised as a priority</a:t>
            </a:r>
            <a:endParaRPr kumimoji="0" lang="en-US" sz="1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BA0A5D7-7648-60A1-E433-27E4D9E9AA97}"/>
              </a:ext>
            </a:extLst>
          </p:cNvPr>
          <p:cNvSpPr txBox="1"/>
          <p:nvPr/>
        </p:nvSpPr>
        <p:spPr>
          <a:xfrm>
            <a:off x="736730" y="3513316"/>
            <a:ext cx="743852" cy="553662"/>
          </a:xfrm>
          <a:prstGeom prst="rect">
            <a:avLst/>
          </a:prstGeom>
          <a:noFill/>
          <a:ln>
            <a:noFill/>
          </a:ln>
        </p:spPr>
        <p:txBody>
          <a:bodyPr wrap="square" rtlCol="0">
            <a:spAutoFit/>
          </a:bodyPr>
          <a:lstStyle/>
          <a:p>
            <a:pPr marL="0" marR="0" lvl="0" indent="0" algn="l" defTabSz="914126" rtl="0" eaLnBrk="1" fontAlgn="auto" latinLnBrk="0" hangingPunct="1">
              <a:lnSpc>
                <a:spcPts val="1929"/>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75979"/>
                </a:solidFill>
                <a:effectLst/>
                <a:uLnTx/>
                <a:uFillTx/>
                <a:latin typeface="Calibri" panose="020F0502020204030204"/>
                <a:ea typeface="+mn-ea"/>
                <a:cs typeface="+mn-cs"/>
              </a:rPr>
              <a:t>Oct 2022</a:t>
            </a:r>
            <a:endParaRPr kumimoji="0" lang="en-US" sz="1200" b="1" i="0" u="none" strike="noStrike" kern="1200" cap="none" spc="0" normalizeH="0" baseline="0" noProof="0" dirty="0">
              <a:ln>
                <a:noFill/>
              </a:ln>
              <a:solidFill>
                <a:srgbClr val="E75979"/>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E62074A-A0A4-8A14-8731-6BD847FA2B7E}"/>
              </a:ext>
            </a:extLst>
          </p:cNvPr>
          <p:cNvSpPr txBox="1"/>
          <p:nvPr/>
        </p:nvSpPr>
        <p:spPr>
          <a:xfrm>
            <a:off x="3849600" y="2706863"/>
            <a:ext cx="743852" cy="553662"/>
          </a:xfrm>
          <a:prstGeom prst="rect">
            <a:avLst/>
          </a:prstGeom>
          <a:noFill/>
          <a:ln>
            <a:noFill/>
          </a:ln>
        </p:spPr>
        <p:txBody>
          <a:bodyPr wrap="square" rtlCol="0">
            <a:spAutoFit/>
          </a:bodyPr>
          <a:lstStyle>
            <a:defPPr>
              <a:defRPr lang="en-US"/>
            </a:defPPr>
            <a:lvl1pPr defTabSz="914126">
              <a:lnSpc>
                <a:spcPts val="1929"/>
              </a:lnSpc>
              <a:defRPr sz="1200" b="1">
                <a:solidFill>
                  <a:srgbClr val="E75979"/>
                </a:solidFill>
              </a:defRPr>
            </a:lvl1pPr>
          </a:lstStyle>
          <a:p>
            <a:pPr marL="0" marR="0" lvl="0" indent="0" algn="l" defTabSz="914126" rtl="0" eaLnBrk="1" fontAlgn="auto" latinLnBrk="0" hangingPunct="1">
              <a:lnSpc>
                <a:spcPts val="1929"/>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75979"/>
                </a:solidFill>
                <a:effectLst/>
                <a:uLnTx/>
                <a:uFillTx/>
                <a:latin typeface="Calibri" panose="020F0502020204030204"/>
                <a:ea typeface="+mn-ea"/>
                <a:cs typeface="+mn-cs"/>
              </a:rPr>
              <a:t>Jun 2023</a:t>
            </a:r>
            <a:endParaRPr kumimoji="0" lang="en-US" sz="1200" b="1" i="0" u="none" strike="noStrike" kern="1200" cap="none" spc="0" normalizeH="0" baseline="0" noProof="0" dirty="0">
              <a:ln>
                <a:noFill/>
              </a:ln>
              <a:solidFill>
                <a:srgbClr val="E75979"/>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E931618-B280-21DF-1ABF-8DD101E47838}"/>
              </a:ext>
            </a:extLst>
          </p:cNvPr>
          <p:cNvSpPr txBox="1"/>
          <p:nvPr/>
        </p:nvSpPr>
        <p:spPr>
          <a:xfrm>
            <a:off x="5168058" y="3468727"/>
            <a:ext cx="743852" cy="553662"/>
          </a:xfrm>
          <a:prstGeom prst="rect">
            <a:avLst/>
          </a:prstGeom>
          <a:noFill/>
          <a:ln>
            <a:noFill/>
          </a:ln>
        </p:spPr>
        <p:txBody>
          <a:bodyPr wrap="square" rtlCol="0">
            <a:spAutoFit/>
          </a:bodyPr>
          <a:lstStyle>
            <a:defPPr>
              <a:defRPr lang="en-US"/>
            </a:defPPr>
            <a:lvl1pPr defTabSz="914126">
              <a:lnSpc>
                <a:spcPts val="1929"/>
              </a:lnSpc>
              <a:defRPr sz="1200" b="1">
                <a:solidFill>
                  <a:srgbClr val="E75979"/>
                </a:solidFill>
              </a:defRPr>
            </a:lvl1pPr>
          </a:lstStyle>
          <a:p>
            <a:pPr marL="0" marR="0" lvl="0" indent="0" algn="l" defTabSz="914126" rtl="0" eaLnBrk="1" fontAlgn="auto" latinLnBrk="0" hangingPunct="1">
              <a:lnSpc>
                <a:spcPts val="1929"/>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75979"/>
                </a:solidFill>
                <a:effectLst/>
                <a:uLnTx/>
                <a:uFillTx/>
                <a:latin typeface="Calibri" panose="020F0502020204030204"/>
                <a:ea typeface="+mn-ea"/>
                <a:cs typeface="+mn-cs"/>
              </a:rPr>
              <a:t>Nov 2023</a:t>
            </a:r>
            <a:endParaRPr kumimoji="0" lang="en-US" sz="1200" b="1" i="0" u="none" strike="noStrike" kern="1200" cap="none" spc="0" normalizeH="0" baseline="0" noProof="0" dirty="0">
              <a:ln>
                <a:noFill/>
              </a:ln>
              <a:solidFill>
                <a:srgbClr val="E75979"/>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3EB7C7DF-9F9B-3FD8-4D64-F8CA681C3384}"/>
              </a:ext>
            </a:extLst>
          </p:cNvPr>
          <p:cNvSpPr txBox="1"/>
          <p:nvPr/>
        </p:nvSpPr>
        <p:spPr>
          <a:xfrm>
            <a:off x="6379287" y="2742208"/>
            <a:ext cx="743852" cy="553662"/>
          </a:xfrm>
          <a:prstGeom prst="rect">
            <a:avLst/>
          </a:prstGeom>
          <a:noFill/>
          <a:ln>
            <a:noFill/>
          </a:ln>
        </p:spPr>
        <p:txBody>
          <a:bodyPr wrap="square" rtlCol="0">
            <a:spAutoFit/>
          </a:bodyPr>
          <a:lstStyle>
            <a:defPPr>
              <a:defRPr lang="en-US"/>
            </a:defPPr>
            <a:lvl1pPr defTabSz="914126">
              <a:lnSpc>
                <a:spcPts val="1929"/>
              </a:lnSpc>
              <a:defRPr sz="1200" b="1">
                <a:solidFill>
                  <a:srgbClr val="E75979"/>
                </a:solidFill>
              </a:defRPr>
            </a:lvl1pPr>
          </a:lstStyle>
          <a:p>
            <a:pPr marL="0" marR="0" lvl="0" indent="0" algn="l" defTabSz="914126" rtl="0" eaLnBrk="1" fontAlgn="auto" latinLnBrk="0" hangingPunct="1">
              <a:lnSpc>
                <a:spcPts val="1929"/>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75979"/>
                </a:solidFill>
                <a:effectLst/>
                <a:uLnTx/>
                <a:uFillTx/>
                <a:latin typeface="Calibri" panose="020F0502020204030204"/>
                <a:ea typeface="+mn-ea"/>
                <a:cs typeface="+mn-cs"/>
              </a:rPr>
              <a:t>Mar 2024</a:t>
            </a:r>
            <a:endParaRPr kumimoji="0" lang="en-US" sz="1200" b="1" i="0" u="none" strike="noStrike" kern="1200" cap="none" spc="0" normalizeH="0" baseline="0" noProof="0" dirty="0">
              <a:ln>
                <a:noFill/>
              </a:ln>
              <a:solidFill>
                <a:srgbClr val="E75979"/>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CDB5D41-CFE0-2A5D-01EF-D7BE84A501B5}"/>
              </a:ext>
            </a:extLst>
          </p:cNvPr>
          <p:cNvSpPr txBox="1"/>
          <p:nvPr/>
        </p:nvSpPr>
        <p:spPr>
          <a:xfrm>
            <a:off x="8100817" y="3485441"/>
            <a:ext cx="743852" cy="553806"/>
          </a:xfrm>
          <a:prstGeom prst="rect">
            <a:avLst/>
          </a:prstGeom>
          <a:noFill/>
          <a:ln>
            <a:noFill/>
          </a:ln>
        </p:spPr>
        <p:txBody>
          <a:bodyPr wrap="square" rtlCol="0">
            <a:spAutoFit/>
          </a:bodyPr>
          <a:lstStyle>
            <a:defPPr>
              <a:defRPr lang="en-US"/>
            </a:defPPr>
            <a:lvl1pPr defTabSz="914126">
              <a:lnSpc>
                <a:spcPts val="1929"/>
              </a:lnSpc>
              <a:defRPr sz="1200" b="1">
                <a:solidFill>
                  <a:srgbClr val="E75979"/>
                </a:solidFill>
              </a:defRPr>
            </a:lvl1pPr>
          </a:lstStyle>
          <a:p>
            <a:pPr marL="0" marR="0" lvl="0" indent="0" algn="l" defTabSz="914126" rtl="0" eaLnBrk="1" fontAlgn="auto" latinLnBrk="0" hangingPunct="1">
              <a:lnSpc>
                <a:spcPts val="1929"/>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75979"/>
                </a:solidFill>
                <a:effectLst/>
                <a:uLnTx/>
                <a:uFillTx/>
                <a:latin typeface="Calibri" panose="020F0502020204030204"/>
                <a:ea typeface="+mn-ea"/>
                <a:cs typeface="+mn-cs"/>
              </a:rPr>
              <a:t>Sep 2024</a:t>
            </a:r>
            <a:endParaRPr kumimoji="0" lang="en-US" sz="1200" b="1" i="0" u="none" strike="noStrike" kern="1200" cap="none" spc="0" normalizeH="0" baseline="0" noProof="0" dirty="0">
              <a:ln>
                <a:noFill/>
              </a:ln>
              <a:solidFill>
                <a:srgbClr val="E75979"/>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CCCB183C-2D45-D2C2-F1A1-C3061DC5C06E}"/>
              </a:ext>
            </a:extLst>
          </p:cNvPr>
          <p:cNvSpPr txBox="1"/>
          <p:nvPr/>
        </p:nvSpPr>
        <p:spPr>
          <a:xfrm>
            <a:off x="11350602" y="3496719"/>
            <a:ext cx="513870" cy="559384"/>
          </a:xfrm>
          <a:prstGeom prst="rect">
            <a:avLst/>
          </a:prstGeom>
          <a:noFill/>
          <a:ln>
            <a:noFill/>
          </a:ln>
        </p:spPr>
        <p:txBody>
          <a:bodyPr wrap="square" rtlCol="0">
            <a:spAutoFit/>
          </a:bodyPr>
          <a:lstStyle>
            <a:defPPr>
              <a:defRPr lang="en-US"/>
            </a:defPPr>
            <a:lvl1pPr defTabSz="914126">
              <a:lnSpc>
                <a:spcPts val="1929"/>
              </a:lnSpc>
              <a:defRPr sz="1200" b="1">
                <a:solidFill>
                  <a:srgbClr val="E75979"/>
                </a:solidFill>
              </a:defRPr>
            </a:lvl1pPr>
          </a:lstStyle>
          <a:p>
            <a:pPr marL="0" marR="0" lvl="0" indent="0" algn="l" defTabSz="914126" rtl="0" eaLnBrk="1" fontAlgn="auto" latinLnBrk="0" hangingPunct="1">
              <a:lnSpc>
                <a:spcPts val="1929"/>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75979"/>
                </a:solidFill>
                <a:effectLst/>
                <a:uLnTx/>
                <a:uFillTx/>
                <a:latin typeface="Calibri" panose="020F0502020204030204"/>
                <a:ea typeface="+mn-ea"/>
                <a:cs typeface="+mn-cs"/>
              </a:rPr>
              <a:t>May 2025</a:t>
            </a:r>
            <a:endParaRPr kumimoji="0" lang="en-US" sz="1200" b="1" i="0" u="none" strike="noStrike" kern="1200" cap="none" spc="0" normalizeH="0" baseline="0" noProof="0" dirty="0">
              <a:ln>
                <a:noFill/>
              </a:ln>
              <a:solidFill>
                <a:srgbClr val="E75979"/>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7E52DD13-EACA-99AD-472D-8C301CD2BA48}"/>
              </a:ext>
            </a:extLst>
          </p:cNvPr>
          <p:cNvCxnSpPr/>
          <p:nvPr/>
        </p:nvCxnSpPr>
        <p:spPr>
          <a:xfrm flipV="1">
            <a:off x="1978382" y="3429000"/>
            <a:ext cx="0" cy="1331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8D2611-1D1F-2B98-4A58-0A9F0736B04B}"/>
              </a:ext>
            </a:extLst>
          </p:cNvPr>
          <p:cNvCxnSpPr/>
          <p:nvPr/>
        </p:nvCxnSpPr>
        <p:spPr>
          <a:xfrm flipV="1">
            <a:off x="3032441" y="3288610"/>
            <a:ext cx="0" cy="1331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14C448E-9E08-DEDA-C91F-C078998AFB41}"/>
              </a:ext>
            </a:extLst>
          </p:cNvPr>
          <p:cNvCxnSpPr/>
          <p:nvPr/>
        </p:nvCxnSpPr>
        <p:spPr>
          <a:xfrm flipV="1">
            <a:off x="4088605" y="3421740"/>
            <a:ext cx="0" cy="1331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E0A4112-5B1E-1470-35BE-2606DD583E29}"/>
              </a:ext>
            </a:extLst>
          </p:cNvPr>
          <p:cNvCxnSpPr/>
          <p:nvPr/>
        </p:nvCxnSpPr>
        <p:spPr>
          <a:xfrm flipV="1">
            <a:off x="5404819" y="3271720"/>
            <a:ext cx="0" cy="1331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0C22E0B-A2DC-2B62-AFCA-FB9F5469AD58}"/>
              </a:ext>
            </a:extLst>
          </p:cNvPr>
          <p:cNvCxnSpPr/>
          <p:nvPr/>
        </p:nvCxnSpPr>
        <p:spPr>
          <a:xfrm flipV="1">
            <a:off x="6622021" y="3415421"/>
            <a:ext cx="0" cy="1331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31CAB2-56E1-FA05-824A-0884D9C1387F}"/>
              </a:ext>
            </a:extLst>
          </p:cNvPr>
          <p:cNvSpPr txBox="1"/>
          <p:nvPr/>
        </p:nvSpPr>
        <p:spPr>
          <a:xfrm>
            <a:off x="7716891" y="4095687"/>
            <a:ext cx="1219253" cy="796244"/>
          </a:xfrm>
          <a:prstGeom prst="rect">
            <a:avLst/>
          </a:prstGeom>
          <a:noFill/>
          <a:ln>
            <a:noFill/>
          </a:ln>
        </p:spPr>
        <p:txBody>
          <a:bodyPr wrap="square" rtlCol="0">
            <a:spAutoFit/>
          </a:bodyPr>
          <a:lstStyle/>
          <a:p>
            <a:pPr marL="0" marR="0" lvl="0" indent="0" algn="ctr" defTabSz="914126" rtl="0" eaLnBrk="1" fontAlgn="auto" latinLnBrk="0" hangingPunct="1">
              <a:lnSpc>
                <a:spcPts val="1929"/>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mn-cs"/>
              </a:rPr>
              <a:t>RMN Self Assessment against the framework</a:t>
            </a:r>
            <a:endParaRPr kumimoji="0" lang="en-US" sz="1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DC7D7F6-2078-D24B-6524-4D20DAB0C026}"/>
              </a:ext>
            </a:extLst>
          </p:cNvPr>
          <p:cNvSpPr txBox="1"/>
          <p:nvPr/>
        </p:nvSpPr>
        <p:spPr>
          <a:xfrm>
            <a:off x="9389082" y="3578077"/>
            <a:ext cx="1219253" cy="1035220"/>
          </a:xfrm>
          <a:prstGeom prst="rect">
            <a:avLst/>
          </a:prstGeom>
          <a:noFill/>
          <a:ln>
            <a:noFill/>
          </a:ln>
        </p:spPr>
        <p:txBody>
          <a:bodyPr wrap="square" rtlCol="0">
            <a:spAutoFit/>
          </a:bodyPr>
          <a:lstStyle/>
          <a:p>
            <a:pPr marL="0" marR="0" lvl="0" indent="0" algn="ctr" defTabSz="914126" rtl="0" eaLnBrk="1" fontAlgn="auto" latinLnBrk="0" hangingPunct="1">
              <a:lnSpc>
                <a:spcPts val="1929"/>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mn-cs"/>
              </a:rPr>
              <a:t>Support the IAB Europe RM Certification program</a:t>
            </a:r>
            <a:endParaRPr kumimoji="0" lang="en-US" sz="1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2A6DF300-F9D0-F0B7-D751-C23952EFDD8E}"/>
              </a:ext>
            </a:extLst>
          </p:cNvPr>
          <p:cNvCxnSpPr/>
          <p:nvPr/>
        </p:nvCxnSpPr>
        <p:spPr>
          <a:xfrm flipV="1">
            <a:off x="10016968" y="3288610"/>
            <a:ext cx="0" cy="1331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AA7C1C0-C1C3-1999-7263-F5E9DB694DF6}"/>
              </a:ext>
            </a:extLst>
          </p:cNvPr>
          <p:cNvCxnSpPr/>
          <p:nvPr/>
        </p:nvCxnSpPr>
        <p:spPr>
          <a:xfrm flipV="1">
            <a:off x="11607537" y="3295028"/>
            <a:ext cx="0" cy="1331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4EA08A4-977F-AB54-F66F-EC8E031E2D8F}"/>
              </a:ext>
            </a:extLst>
          </p:cNvPr>
          <p:cNvCxnSpPr/>
          <p:nvPr/>
        </p:nvCxnSpPr>
        <p:spPr>
          <a:xfrm flipV="1">
            <a:off x="8478918" y="3434691"/>
            <a:ext cx="0" cy="1331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51EAFC9-2514-3D07-A7E2-A6847000268F}"/>
              </a:ext>
            </a:extLst>
          </p:cNvPr>
          <p:cNvSpPr txBox="1"/>
          <p:nvPr/>
        </p:nvSpPr>
        <p:spPr>
          <a:xfrm>
            <a:off x="9762208" y="2609943"/>
            <a:ext cx="513870" cy="559384"/>
          </a:xfrm>
          <a:prstGeom prst="rect">
            <a:avLst/>
          </a:prstGeom>
          <a:noFill/>
          <a:ln>
            <a:noFill/>
          </a:ln>
        </p:spPr>
        <p:txBody>
          <a:bodyPr wrap="square" rtlCol="0">
            <a:spAutoFit/>
          </a:bodyPr>
          <a:lstStyle>
            <a:defPPr>
              <a:defRPr lang="en-US"/>
            </a:defPPr>
            <a:lvl1pPr defTabSz="914126">
              <a:lnSpc>
                <a:spcPts val="1929"/>
              </a:lnSpc>
              <a:defRPr sz="1200" b="1">
                <a:solidFill>
                  <a:srgbClr val="E75979"/>
                </a:solidFill>
              </a:defRPr>
            </a:lvl1pPr>
          </a:lstStyle>
          <a:p>
            <a:pPr marL="0" marR="0" lvl="0" indent="0" algn="l" defTabSz="914126" rtl="0" eaLnBrk="1" fontAlgn="auto" latinLnBrk="0" hangingPunct="1">
              <a:lnSpc>
                <a:spcPts val="1929"/>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75979"/>
                </a:solidFill>
                <a:effectLst/>
                <a:uLnTx/>
                <a:uFillTx/>
                <a:latin typeface="Calibri" panose="020F0502020204030204"/>
                <a:ea typeface="+mn-ea"/>
                <a:cs typeface="+mn-cs"/>
              </a:rPr>
              <a:t>Feb 2025</a:t>
            </a:r>
            <a:endParaRPr kumimoji="0" lang="en-US" sz="1200" b="1" i="0" u="none" strike="noStrike" kern="1200" cap="none" spc="0" normalizeH="0" baseline="0" noProof="0" dirty="0">
              <a:ln>
                <a:noFill/>
              </a:ln>
              <a:solidFill>
                <a:srgbClr val="E75979"/>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F17F6EB-A32A-56C6-D2BC-0E496EF714C3}"/>
              </a:ext>
            </a:extLst>
          </p:cNvPr>
          <p:cNvSpPr txBox="1"/>
          <p:nvPr/>
        </p:nvSpPr>
        <p:spPr>
          <a:xfrm>
            <a:off x="9348920" y="1581038"/>
            <a:ext cx="1219253" cy="796244"/>
          </a:xfrm>
          <a:prstGeom prst="rect">
            <a:avLst/>
          </a:prstGeom>
          <a:noFill/>
          <a:ln>
            <a:noFill/>
          </a:ln>
        </p:spPr>
        <p:txBody>
          <a:bodyPr wrap="square" rtlCol="0">
            <a:spAutoFit/>
          </a:bodyPr>
          <a:lstStyle/>
          <a:p>
            <a:pPr marL="0" marR="0" lvl="0" indent="0" algn="ctr" defTabSz="914126" rtl="0" eaLnBrk="1" fontAlgn="auto" latinLnBrk="0" hangingPunct="1">
              <a:lnSpc>
                <a:spcPts val="1929"/>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mn-cs"/>
              </a:rPr>
              <a:t>Launch Retail Media Brand Playbook </a:t>
            </a:r>
            <a:endParaRPr kumimoji="0" lang="en-US" sz="1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515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4FC0FE0-87D2-C647-F924-FE76BB0A215D}"/>
              </a:ext>
            </a:extLst>
          </p:cNvPr>
          <p:cNvSpPr>
            <a:spLocks noGrp="1"/>
          </p:cNvSpPr>
          <p:nvPr>
            <p:ph type="body" sz="quarter" idx="14"/>
          </p:nvPr>
        </p:nvSpPr>
        <p:spPr/>
        <p:txBody>
          <a:bodyPr/>
          <a:lstStyle/>
          <a:p>
            <a:r>
              <a:rPr lang="en-US" dirty="0"/>
              <a:t>228 Park Ave South​ STE 81524</a:t>
            </a:r>
            <a:br>
              <a:rPr lang="en-US" dirty="0"/>
            </a:br>
            <a:r>
              <a:rPr lang="en-US" dirty="0"/>
              <a:t>New York NY, 10003-1502​</a:t>
            </a:r>
          </a:p>
        </p:txBody>
      </p:sp>
      <p:sp>
        <p:nvSpPr>
          <p:cNvPr id="3" name="Marcador de texto 2">
            <a:extLst>
              <a:ext uri="{FF2B5EF4-FFF2-40B4-BE49-F238E27FC236}">
                <a16:creationId xmlns:a16="http://schemas.microsoft.com/office/drawing/2014/main" id="{D1F5B980-A22E-8A15-87AF-4FDAB2E62CA4}"/>
              </a:ext>
            </a:extLst>
          </p:cNvPr>
          <p:cNvSpPr>
            <a:spLocks noGrp="1"/>
          </p:cNvSpPr>
          <p:nvPr>
            <p:ph type="body" sz="quarter" idx="11"/>
          </p:nvPr>
        </p:nvSpPr>
        <p:spPr/>
        <p:txBody>
          <a:bodyPr/>
          <a:lstStyle/>
          <a:p>
            <a:r>
              <a:rPr lang="en-US" dirty="0"/>
              <a:t>North America</a:t>
            </a:r>
          </a:p>
        </p:txBody>
      </p:sp>
      <p:sp>
        <p:nvSpPr>
          <p:cNvPr id="4" name="Marcador de texto 3">
            <a:extLst>
              <a:ext uri="{FF2B5EF4-FFF2-40B4-BE49-F238E27FC236}">
                <a16:creationId xmlns:a16="http://schemas.microsoft.com/office/drawing/2014/main" id="{AE3A412A-CB74-EFD3-F186-91CCB02D6C90}"/>
              </a:ext>
            </a:extLst>
          </p:cNvPr>
          <p:cNvSpPr>
            <a:spLocks noGrp="1"/>
          </p:cNvSpPr>
          <p:nvPr>
            <p:ph type="body" sz="quarter" idx="12"/>
          </p:nvPr>
        </p:nvSpPr>
        <p:spPr/>
        <p:txBody>
          <a:bodyPr/>
          <a:lstStyle/>
          <a:p>
            <a:r>
              <a:rPr lang="en-US" dirty="0"/>
              <a:t>Europe</a:t>
            </a:r>
          </a:p>
        </p:txBody>
      </p:sp>
      <p:sp>
        <p:nvSpPr>
          <p:cNvPr id="5" name="Marcador de texto 4">
            <a:extLst>
              <a:ext uri="{FF2B5EF4-FFF2-40B4-BE49-F238E27FC236}">
                <a16:creationId xmlns:a16="http://schemas.microsoft.com/office/drawing/2014/main" id="{C9A3A71D-5B95-5AD3-9E11-2FA0B4278DDE}"/>
              </a:ext>
            </a:extLst>
          </p:cNvPr>
          <p:cNvSpPr>
            <a:spLocks noGrp="1"/>
          </p:cNvSpPr>
          <p:nvPr>
            <p:ph type="body" sz="quarter" idx="13"/>
          </p:nvPr>
        </p:nvSpPr>
        <p:spPr/>
        <p:txBody>
          <a:bodyPr/>
          <a:lstStyle/>
          <a:p>
            <a:r>
              <a:rPr lang="en-US" dirty="0"/>
              <a:t>Asia</a:t>
            </a:r>
          </a:p>
        </p:txBody>
      </p:sp>
      <p:sp>
        <p:nvSpPr>
          <p:cNvPr id="6" name="Marcador de texto 5">
            <a:extLst>
              <a:ext uri="{FF2B5EF4-FFF2-40B4-BE49-F238E27FC236}">
                <a16:creationId xmlns:a16="http://schemas.microsoft.com/office/drawing/2014/main" id="{0E0DF21B-52D4-57E1-60DE-0915D8EDB9B8}"/>
              </a:ext>
            </a:extLst>
          </p:cNvPr>
          <p:cNvSpPr>
            <a:spLocks noGrp="1"/>
          </p:cNvSpPr>
          <p:nvPr>
            <p:ph type="body" sz="quarter" idx="15"/>
          </p:nvPr>
        </p:nvSpPr>
        <p:spPr/>
        <p:txBody>
          <a:bodyPr/>
          <a:lstStyle/>
          <a:p>
            <a:r>
              <a:rPr lang="en-US" dirty="0"/>
              <a:t>Aviation House</a:t>
            </a:r>
            <a:br>
              <a:rPr lang="en-US" dirty="0"/>
            </a:br>
            <a:r>
              <a:rPr lang="en-US" dirty="0"/>
              <a:t>125 Kingsway</a:t>
            </a:r>
            <a:br>
              <a:rPr lang="en-US" dirty="0"/>
            </a:br>
            <a:r>
              <a:rPr lang="en-US" dirty="0"/>
              <a:t>London WC2B 6NH</a:t>
            </a:r>
          </a:p>
        </p:txBody>
      </p:sp>
      <p:sp>
        <p:nvSpPr>
          <p:cNvPr id="7" name="Marcador de texto 6">
            <a:extLst>
              <a:ext uri="{FF2B5EF4-FFF2-40B4-BE49-F238E27FC236}">
                <a16:creationId xmlns:a16="http://schemas.microsoft.com/office/drawing/2014/main" id="{13DF585E-AADF-D295-C3A6-4E0946912B2D}"/>
              </a:ext>
            </a:extLst>
          </p:cNvPr>
          <p:cNvSpPr>
            <a:spLocks noGrp="1"/>
          </p:cNvSpPr>
          <p:nvPr>
            <p:ph type="body" sz="quarter" idx="16"/>
          </p:nvPr>
        </p:nvSpPr>
        <p:spPr/>
        <p:txBody>
          <a:bodyPr/>
          <a:lstStyle/>
          <a:p>
            <a:r>
              <a:rPr lang="en-US" dirty="0"/>
              <a:t>1 North Bridge Road #18-01</a:t>
            </a:r>
            <a:br>
              <a:rPr lang="en-US" dirty="0"/>
            </a:br>
            <a:r>
              <a:rPr lang="en-US" dirty="0"/>
              <a:t>High Street Centre</a:t>
            </a:r>
            <a:br>
              <a:rPr lang="en-US" dirty="0"/>
            </a:br>
            <a:r>
              <a:rPr lang="en-US" dirty="0"/>
              <a:t>Singapore 179094 </a:t>
            </a:r>
          </a:p>
          <a:p>
            <a:endParaRPr lang="en-US" dirty="0"/>
          </a:p>
          <a:p>
            <a:endParaRPr lang="en-US" dirty="0"/>
          </a:p>
        </p:txBody>
      </p:sp>
      <p:sp>
        <p:nvSpPr>
          <p:cNvPr id="8" name="Marcador de texto 7">
            <a:extLst>
              <a:ext uri="{FF2B5EF4-FFF2-40B4-BE49-F238E27FC236}">
                <a16:creationId xmlns:a16="http://schemas.microsoft.com/office/drawing/2014/main" id="{B96FC8D9-1279-86C9-AAE9-6ED89D01AF34}"/>
              </a:ext>
            </a:extLst>
          </p:cNvPr>
          <p:cNvSpPr>
            <a:spLocks noGrp="1"/>
          </p:cNvSpPr>
          <p:nvPr>
            <p:ph type="body" sz="quarter" idx="17"/>
          </p:nvPr>
        </p:nvSpPr>
        <p:spPr/>
        <p:txBody>
          <a:bodyPr/>
          <a:lstStyle/>
          <a:p>
            <a:r>
              <a:rPr lang="en-US" dirty="0"/>
              <a:t>E: fdavis@controlvexposed.com</a:t>
            </a:r>
            <a:br>
              <a:rPr lang="en-US" dirty="0"/>
            </a:br>
            <a:r>
              <a:rPr lang="en-US" dirty="0"/>
              <a:t>W: www.controlvexposed.com</a:t>
            </a:r>
          </a:p>
          <a:p>
            <a:endParaRPr lang="en-US" dirty="0"/>
          </a:p>
          <a:p>
            <a:endParaRPr lang="en-US" dirty="0"/>
          </a:p>
        </p:txBody>
      </p:sp>
      <p:sp>
        <p:nvSpPr>
          <p:cNvPr id="9" name="Marcador de texto 8">
            <a:extLst>
              <a:ext uri="{FF2B5EF4-FFF2-40B4-BE49-F238E27FC236}">
                <a16:creationId xmlns:a16="http://schemas.microsoft.com/office/drawing/2014/main" id="{956EE08E-47E5-C399-DEE9-C26E4FFF2A72}"/>
              </a:ext>
            </a:extLst>
          </p:cNvPr>
          <p:cNvSpPr>
            <a:spLocks noGrp="1"/>
          </p:cNvSpPr>
          <p:nvPr>
            <p:ph type="body" sz="quarter" idx="18"/>
          </p:nvPr>
        </p:nvSpPr>
        <p:spPr/>
        <p:txBody>
          <a:bodyPr/>
          <a:lstStyle/>
          <a:p>
            <a:r>
              <a:rPr lang="en-US" dirty="0"/>
              <a:t>Thank You</a:t>
            </a:r>
          </a:p>
        </p:txBody>
      </p:sp>
    </p:spTree>
    <p:extLst>
      <p:ext uri="{BB962C8B-B14F-4D97-AF65-F5344CB8AC3E}">
        <p14:creationId xmlns:p14="http://schemas.microsoft.com/office/powerpoint/2010/main" val="3466521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AB75A5-E54D-E79B-F962-35422FC4E483}"/>
              </a:ext>
            </a:extLst>
          </p:cNvPr>
          <p:cNvSpPr txBox="1"/>
          <p:nvPr/>
        </p:nvSpPr>
        <p:spPr>
          <a:xfrm>
            <a:off x="2415121" y="2551837"/>
            <a:ext cx="681656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IAB EUROPE: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PAVING THE WAY FOR RETAIL MEDIA TO SUCCEED IN EUROPE</a:t>
            </a:r>
            <a:endParaRPr kumimoji="0" lang="en-US" sz="5400" b="1" i="0" u="none" strike="noStrike" kern="1200" cap="all" spc="0" normalizeH="0" baseline="0" noProof="0" dirty="0">
              <a:ln>
                <a:noFill/>
              </a:ln>
              <a:solidFill>
                <a:prstClr val="white"/>
              </a:solidFill>
              <a:effectLst/>
              <a:uLnTx/>
              <a:uFillTx/>
              <a:latin typeface="Open Sans" charset="0"/>
              <a:ea typeface="+mn-ea"/>
              <a:cs typeface="+mn-cs"/>
            </a:endParaRPr>
          </a:p>
        </p:txBody>
      </p:sp>
    </p:spTree>
    <p:extLst>
      <p:ext uri="{BB962C8B-B14F-4D97-AF65-F5344CB8AC3E}">
        <p14:creationId xmlns:p14="http://schemas.microsoft.com/office/powerpoint/2010/main" val="393436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154C10-250B-A2C4-A94F-1F8F8C30B754}"/>
              </a:ext>
            </a:extLst>
          </p:cNvPr>
          <p:cNvSpPr txBox="1"/>
          <p:nvPr/>
        </p:nvSpPr>
        <p:spPr>
          <a:xfrm>
            <a:off x="4501661" y="2277350"/>
            <a:ext cx="485084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400" b="1"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Marie-Clare Puffett </a:t>
            </a:r>
            <a:r>
              <a:rPr kumimoji="0" lang="en-GB" sz="2400" b="0" i="0" u="none" strike="noStrike" kern="1200" cap="none" spc="0" normalizeH="0" baseline="0" noProof="0" dirty="0">
                <a:ln>
                  <a:noFill/>
                </a:ln>
                <a:solidFill>
                  <a:srgbClr val="FFFFFF"/>
                </a:solidFill>
                <a:effectLst/>
                <a:uLnTx/>
                <a:uFillTx/>
                <a:latin typeface="Open Sans" panose="020B0606030504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1" u="none" strike="noStrike" kern="1200" cap="none" spc="0" normalizeH="0" baseline="0" noProof="0" dirty="0">
              <a:ln>
                <a:noFill/>
              </a:ln>
              <a:solidFill>
                <a:srgbClr val="E7E6E6"/>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E7E6E6"/>
                </a:solidFill>
                <a:effectLst/>
                <a:uLnTx/>
                <a:uFillTx/>
                <a:latin typeface="Open Sans" panose="020B0606030504020204" pitchFamily="34" charset="0"/>
                <a:ea typeface="+mn-ea"/>
                <a:cs typeface="+mn-cs"/>
              </a:rPr>
              <a:t>Industry Development &amp; Insights Director </a:t>
            </a:r>
            <a:r>
              <a:rPr kumimoji="0" lang="en-GB" sz="1800" b="0" i="1" u="none" strike="noStrike" kern="1200" cap="none" spc="0" normalizeH="0" baseline="0" noProof="0" dirty="0">
                <a:ln>
                  <a:noFill/>
                </a:ln>
                <a:solidFill>
                  <a:srgbClr val="00B0F0"/>
                </a:solidFill>
                <a:effectLst/>
                <a:uLnTx/>
                <a:uFillTx/>
                <a:latin typeface="Open Sans" panose="020B0606030504020204" pitchFamily="34" charset="0"/>
                <a:ea typeface="+mn-ea"/>
                <a:cs typeface="+mn-cs"/>
              </a:rPr>
              <a:t> </a:t>
            </a:r>
            <a:endParaRPr kumimoji="0" lang="en-GB" sz="1800" b="0" i="1" u="none" strike="noStrike" kern="1200" cap="none" spc="0" normalizeH="0" baseline="0" noProof="0" dirty="0">
              <a:ln>
                <a:noFill/>
              </a:ln>
              <a:solidFill>
                <a:srgbClr val="00B0F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9838D5F-8288-BBEA-08A4-35EBEFAD0436}"/>
              </a:ext>
            </a:extLst>
          </p:cNvPr>
          <p:cNvSpPr txBox="1"/>
          <p:nvPr/>
        </p:nvSpPr>
        <p:spPr>
          <a:xfrm>
            <a:off x="3047163" y="3246846"/>
            <a:ext cx="60943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7" descr="A person in a black shirt&#10;&#10;Description automatically generated">
            <a:extLst>
              <a:ext uri="{FF2B5EF4-FFF2-40B4-BE49-F238E27FC236}">
                <a16:creationId xmlns:a16="http://schemas.microsoft.com/office/drawing/2014/main" id="{119BC55F-D6E9-BAA9-6A3B-82D9AD09BBA2}"/>
              </a:ext>
            </a:extLst>
          </p:cNvPr>
          <p:cNvPicPr>
            <a:picLocks noChangeAspect="1"/>
          </p:cNvPicPr>
          <p:nvPr/>
        </p:nvPicPr>
        <p:blipFill>
          <a:blip r:embed="rId3"/>
          <a:srcRect l="24866" t="30278" r="18705" b="30386"/>
          <a:stretch/>
        </p:blipFill>
        <p:spPr>
          <a:xfrm>
            <a:off x="1527349" y="1708219"/>
            <a:ext cx="2763297" cy="2885566"/>
          </a:xfrm>
          <a:prstGeom prst="ellipse">
            <a:avLst/>
          </a:prstGeom>
        </p:spPr>
      </p:pic>
    </p:spTree>
    <p:extLst>
      <p:ext uri="{BB962C8B-B14F-4D97-AF65-F5344CB8AC3E}">
        <p14:creationId xmlns:p14="http://schemas.microsoft.com/office/powerpoint/2010/main" val="2517607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83041" y="881738"/>
            <a:ext cx="10425918" cy="8771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50" b="1" i="0" u="none" strike="noStrike" kern="1200" cap="all" spc="0" normalizeH="0" baseline="0" noProof="0" dirty="0">
                <a:ln>
                  <a:noFill/>
                </a:ln>
                <a:solidFill>
                  <a:srgbClr val="8240FF"/>
                </a:solidFill>
                <a:effectLst/>
                <a:uLnTx/>
                <a:uFillTx/>
                <a:latin typeface="Open Sans"/>
                <a:ea typeface="Open Sans"/>
                <a:cs typeface="Open Sans"/>
              </a:rPr>
              <a:t>RETAIL MEDIA IN EUROPE GREW 4X FASTER THAN TOTAL AD MARKET</a:t>
            </a: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Calibri"/>
              <a:cs typeface="Calibri"/>
            </a:endParaRPr>
          </a:p>
        </p:txBody>
      </p:sp>
      <p:sp>
        <p:nvSpPr>
          <p:cNvPr id="2" name="TextBox 1">
            <a:extLst>
              <a:ext uri="{FF2B5EF4-FFF2-40B4-BE49-F238E27FC236}">
                <a16:creationId xmlns:a16="http://schemas.microsoft.com/office/drawing/2014/main" id="{4B057C1B-FD42-4A0A-6876-5F4A97F4E653}"/>
              </a:ext>
            </a:extLst>
          </p:cNvPr>
          <p:cNvSpPr txBox="1"/>
          <p:nvPr/>
        </p:nvSpPr>
        <p:spPr>
          <a:xfrm>
            <a:off x="773723" y="3050087"/>
            <a:ext cx="505030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6.1%</a:t>
            </a:r>
          </a:p>
        </p:txBody>
      </p:sp>
      <p:sp>
        <p:nvSpPr>
          <p:cNvPr id="3" name="TextBox 2">
            <a:extLst>
              <a:ext uri="{FF2B5EF4-FFF2-40B4-BE49-F238E27FC236}">
                <a16:creationId xmlns:a16="http://schemas.microsoft.com/office/drawing/2014/main" id="{435F98D7-162C-C147-46EF-C2F6739E62C5}"/>
              </a:ext>
            </a:extLst>
          </p:cNvPr>
          <p:cNvSpPr txBox="1"/>
          <p:nvPr/>
        </p:nvSpPr>
        <p:spPr>
          <a:xfrm>
            <a:off x="6792349" y="3050087"/>
            <a:ext cx="505030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a:ln>
                  <a:noFill/>
                </a:ln>
                <a:solidFill>
                  <a:srgbClr val="FF66FF"/>
                </a:solidFill>
                <a:effectLst/>
                <a:uLnTx/>
                <a:uFillTx/>
                <a:latin typeface="Arial" panose="020B0604020202020204" pitchFamily="34" charset="0"/>
                <a:ea typeface="+mn-ea"/>
                <a:cs typeface="Arial" panose="020B0604020202020204" pitchFamily="34" charset="0"/>
              </a:rPr>
              <a:t>22.1%</a:t>
            </a:r>
          </a:p>
        </p:txBody>
      </p:sp>
      <p:sp>
        <p:nvSpPr>
          <p:cNvPr id="5" name="TextBox 4">
            <a:extLst>
              <a:ext uri="{FF2B5EF4-FFF2-40B4-BE49-F238E27FC236}">
                <a16:creationId xmlns:a16="http://schemas.microsoft.com/office/drawing/2014/main" id="{6894C2B0-A8A2-FFAE-36AA-34DFC49D54E2}"/>
              </a:ext>
            </a:extLst>
          </p:cNvPr>
          <p:cNvSpPr txBox="1"/>
          <p:nvPr/>
        </p:nvSpPr>
        <p:spPr>
          <a:xfrm>
            <a:off x="1685780" y="2489981"/>
            <a:ext cx="29823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Total Ad Market</a:t>
            </a:r>
          </a:p>
        </p:txBody>
      </p:sp>
      <p:sp>
        <p:nvSpPr>
          <p:cNvPr id="6" name="TextBox 5">
            <a:extLst>
              <a:ext uri="{FF2B5EF4-FFF2-40B4-BE49-F238E27FC236}">
                <a16:creationId xmlns:a16="http://schemas.microsoft.com/office/drawing/2014/main" id="{E2D077FF-556B-1A97-15CE-3C7E78EA2F30}"/>
              </a:ext>
            </a:extLst>
          </p:cNvPr>
          <p:cNvSpPr txBox="1"/>
          <p:nvPr/>
        </p:nvSpPr>
        <p:spPr>
          <a:xfrm>
            <a:off x="7608276" y="2489981"/>
            <a:ext cx="29823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Retail Media</a:t>
            </a:r>
          </a:p>
        </p:txBody>
      </p:sp>
      <p:sp>
        <p:nvSpPr>
          <p:cNvPr id="7" name="TextBox 6">
            <a:extLst>
              <a:ext uri="{FF2B5EF4-FFF2-40B4-BE49-F238E27FC236}">
                <a16:creationId xmlns:a16="http://schemas.microsoft.com/office/drawing/2014/main" id="{D0DA7498-C8DB-5E9A-88F4-9E06C2E0CA71}"/>
              </a:ext>
            </a:extLst>
          </p:cNvPr>
          <p:cNvSpPr txBox="1"/>
          <p:nvPr/>
        </p:nvSpPr>
        <p:spPr>
          <a:xfrm>
            <a:off x="1709559" y="6291943"/>
            <a:ext cx="31786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Source: IAB Europe</a:t>
            </a:r>
          </a:p>
        </p:txBody>
      </p:sp>
    </p:spTree>
    <p:extLst>
      <p:ext uri="{BB962C8B-B14F-4D97-AF65-F5344CB8AC3E}">
        <p14:creationId xmlns:p14="http://schemas.microsoft.com/office/powerpoint/2010/main" val="8121841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83041" y="881738"/>
            <a:ext cx="10425918" cy="8771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50" b="1" i="0" u="none" strike="noStrike" kern="1200" cap="all" spc="0" normalizeH="0" baseline="0" noProof="0" dirty="0">
                <a:ln>
                  <a:noFill/>
                </a:ln>
                <a:solidFill>
                  <a:srgbClr val="8240FF"/>
                </a:solidFill>
                <a:effectLst/>
                <a:uLnTx/>
                <a:uFillTx/>
                <a:latin typeface="Open Sans"/>
                <a:ea typeface="Open Sans"/>
                <a:cs typeface="Open Sans"/>
              </a:rPr>
              <a:t>RETAIL MEDIA IN EUROPE FORECAST TO BE WORTH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50" b="1" i="0" u="none" strike="noStrike" kern="1200" cap="all" spc="0" normalizeH="0" baseline="0" noProof="0" dirty="0">
                <a:ln>
                  <a:noFill/>
                </a:ln>
                <a:solidFill>
                  <a:srgbClr val="8240FF"/>
                </a:solidFill>
                <a:effectLst/>
                <a:uLnTx/>
                <a:uFillTx/>
                <a:latin typeface="Open Sans"/>
                <a:ea typeface="Open Sans"/>
                <a:cs typeface="Open Sans"/>
              </a:rPr>
              <a:t>€31BN IN 2028</a:t>
            </a: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Calibri"/>
              <a:cs typeface="Calibri"/>
            </a:endParaRPr>
          </a:p>
        </p:txBody>
      </p:sp>
      <p:pic>
        <p:nvPicPr>
          <p:cNvPr id="22" name="Picture 21">
            <a:extLst>
              <a:ext uri="{FF2B5EF4-FFF2-40B4-BE49-F238E27FC236}">
                <a16:creationId xmlns:a16="http://schemas.microsoft.com/office/drawing/2014/main" id="{F4C2212D-DD18-0009-F3D4-48BE2F23B00B}"/>
              </a:ext>
            </a:extLst>
          </p:cNvPr>
          <p:cNvPicPr>
            <a:picLocks noChangeAspect="1"/>
          </p:cNvPicPr>
          <p:nvPr/>
        </p:nvPicPr>
        <p:blipFill>
          <a:blip r:embed="rId4"/>
          <a:srcRect l="1935" t="2481"/>
          <a:stretch/>
        </p:blipFill>
        <p:spPr>
          <a:xfrm>
            <a:off x="1605786" y="1758901"/>
            <a:ext cx="8912280" cy="4431334"/>
          </a:xfrm>
          <a:prstGeom prst="rect">
            <a:avLst/>
          </a:prstGeom>
        </p:spPr>
      </p:pic>
      <p:sp>
        <p:nvSpPr>
          <p:cNvPr id="2" name="TextBox 1">
            <a:extLst>
              <a:ext uri="{FF2B5EF4-FFF2-40B4-BE49-F238E27FC236}">
                <a16:creationId xmlns:a16="http://schemas.microsoft.com/office/drawing/2014/main" id="{2B2DD613-5E05-6967-811A-BD40420D8150}"/>
              </a:ext>
            </a:extLst>
          </p:cNvPr>
          <p:cNvSpPr txBox="1"/>
          <p:nvPr/>
        </p:nvSpPr>
        <p:spPr>
          <a:xfrm>
            <a:off x="1709559" y="6291943"/>
            <a:ext cx="31786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Source: IAB Europe</a:t>
            </a:r>
          </a:p>
        </p:txBody>
      </p:sp>
    </p:spTree>
    <p:extLst>
      <p:ext uri="{BB962C8B-B14F-4D97-AF65-F5344CB8AC3E}">
        <p14:creationId xmlns:p14="http://schemas.microsoft.com/office/powerpoint/2010/main" val="1374223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83041" y="881738"/>
            <a:ext cx="10425918" cy="48474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50" b="1" i="0" u="none" strike="noStrike" kern="1200" cap="all" spc="0" normalizeH="0" baseline="0" noProof="0" dirty="0">
                <a:ln>
                  <a:noFill/>
                </a:ln>
                <a:solidFill>
                  <a:srgbClr val="8240FF"/>
                </a:solidFill>
                <a:effectLst/>
                <a:uLnTx/>
                <a:uFillTx/>
                <a:latin typeface="Open Sans"/>
                <a:ea typeface="Open Sans"/>
                <a:cs typeface="Open Sans"/>
              </a:rPr>
              <a:t>Uk is the largest RETAIL MEDIA market</a:t>
            </a: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Calibri"/>
              <a:cs typeface="Calibri"/>
            </a:endParaRPr>
          </a:p>
        </p:txBody>
      </p:sp>
      <p:graphicFrame>
        <p:nvGraphicFramePr>
          <p:cNvPr id="2" name="Chart 1">
            <a:extLst>
              <a:ext uri="{FF2B5EF4-FFF2-40B4-BE49-F238E27FC236}">
                <a16:creationId xmlns:a16="http://schemas.microsoft.com/office/drawing/2014/main" id="{032BDD56-25AC-5344-BE04-A156FA3DB03E}"/>
              </a:ext>
            </a:extLst>
          </p:cNvPr>
          <p:cNvGraphicFramePr>
            <a:graphicFrameLocks/>
          </p:cNvGraphicFramePr>
          <p:nvPr/>
        </p:nvGraphicFramePr>
        <p:xfrm>
          <a:off x="1430137" y="1892640"/>
          <a:ext cx="9211068" cy="4083622"/>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98E862C0-0B1B-C171-3701-0A25D092BE71}"/>
              </a:ext>
            </a:extLst>
          </p:cNvPr>
          <p:cNvSpPr/>
          <p:nvPr/>
        </p:nvSpPr>
        <p:spPr>
          <a:xfrm>
            <a:off x="10090211" y="2306956"/>
            <a:ext cx="1018231" cy="386233"/>
          </a:xfrm>
          <a:prstGeom prst="ellipse">
            <a:avLst/>
          </a:prstGeom>
          <a:solidFill>
            <a:srgbClr val="FF66F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+17.6%</a:t>
            </a:r>
          </a:p>
        </p:txBody>
      </p:sp>
      <p:cxnSp>
        <p:nvCxnSpPr>
          <p:cNvPr id="5" name="Straight Arrow Connector 4">
            <a:extLst>
              <a:ext uri="{FF2B5EF4-FFF2-40B4-BE49-F238E27FC236}">
                <a16:creationId xmlns:a16="http://schemas.microsoft.com/office/drawing/2014/main" id="{7685F96E-5CEA-946F-0CAF-D1FD613479DA}"/>
              </a:ext>
            </a:extLst>
          </p:cNvPr>
          <p:cNvCxnSpPr>
            <a:cxnSpLocks/>
          </p:cNvCxnSpPr>
          <p:nvPr/>
        </p:nvCxnSpPr>
        <p:spPr>
          <a:xfrm>
            <a:off x="8285664" y="2537790"/>
            <a:ext cx="1565058"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27FC9EF0-53B6-21F1-BFC1-F5512CFEEE18}"/>
              </a:ext>
            </a:extLst>
          </p:cNvPr>
          <p:cNvSpPr/>
          <p:nvPr/>
        </p:nvSpPr>
        <p:spPr>
          <a:xfrm>
            <a:off x="10090211" y="2808238"/>
            <a:ext cx="1018231" cy="386233"/>
          </a:xfrm>
          <a:prstGeom prst="ellipse">
            <a:avLst/>
          </a:prstGeom>
          <a:solidFill>
            <a:srgbClr val="FF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+15.6%</a:t>
            </a:r>
          </a:p>
        </p:txBody>
      </p:sp>
      <p:cxnSp>
        <p:nvCxnSpPr>
          <p:cNvPr id="7" name="Straight Arrow Connector 6">
            <a:extLst>
              <a:ext uri="{FF2B5EF4-FFF2-40B4-BE49-F238E27FC236}">
                <a16:creationId xmlns:a16="http://schemas.microsoft.com/office/drawing/2014/main" id="{C6606C73-7F0D-3998-1B87-C305F3387E1C}"/>
              </a:ext>
            </a:extLst>
          </p:cNvPr>
          <p:cNvCxnSpPr>
            <a:cxnSpLocks/>
          </p:cNvCxnSpPr>
          <p:nvPr/>
        </p:nvCxnSpPr>
        <p:spPr>
          <a:xfrm>
            <a:off x="7380569" y="3055051"/>
            <a:ext cx="2470153"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41103C7-972C-813B-F977-3E0D52D6AB2A}"/>
              </a:ext>
            </a:extLst>
          </p:cNvPr>
          <p:cNvSpPr/>
          <p:nvPr/>
        </p:nvSpPr>
        <p:spPr>
          <a:xfrm>
            <a:off x="10090210" y="3316339"/>
            <a:ext cx="1018231" cy="386233"/>
          </a:xfrm>
          <a:prstGeom prst="ellipse">
            <a:avLst/>
          </a:prstGeom>
          <a:solidFill>
            <a:srgbClr val="FF66FF">
              <a:alpha val="80000"/>
            </a:srgbClr>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+18.7%</a:t>
            </a:r>
          </a:p>
        </p:txBody>
      </p:sp>
      <p:cxnSp>
        <p:nvCxnSpPr>
          <p:cNvPr id="9" name="Straight Arrow Connector 8">
            <a:extLst>
              <a:ext uri="{FF2B5EF4-FFF2-40B4-BE49-F238E27FC236}">
                <a16:creationId xmlns:a16="http://schemas.microsoft.com/office/drawing/2014/main" id="{6B2DB103-218D-583B-F580-19B1435096C0}"/>
              </a:ext>
            </a:extLst>
          </p:cNvPr>
          <p:cNvCxnSpPr>
            <a:cxnSpLocks/>
          </p:cNvCxnSpPr>
          <p:nvPr/>
        </p:nvCxnSpPr>
        <p:spPr>
          <a:xfrm>
            <a:off x="4703001" y="3568600"/>
            <a:ext cx="5147721"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40E8C0E3-401C-E531-C897-0F7E51E4DF65}"/>
              </a:ext>
            </a:extLst>
          </p:cNvPr>
          <p:cNvSpPr/>
          <p:nvPr/>
        </p:nvSpPr>
        <p:spPr>
          <a:xfrm>
            <a:off x="10090207" y="3854416"/>
            <a:ext cx="1018231" cy="386233"/>
          </a:xfrm>
          <a:prstGeom prst="ellipse">
            <a:avLst/>
          </a:prstGeom>
          <a:solidFill>
            <a:srgbClr val="824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+23.5%</a:t>
            </a:r>
          </a:p>
        </p:txBody>
      </p:sp>
      <p:cxnSp>
        <p:nvCxnSpPr>
          <p:cNvPr id="11" name="Straight Arrow Connector 10">
            <a:extLst>
              <a:ext uri="{FF2B5EF4-FFF2-40B4-BE49-F238E27FC236}">
                <a16:creationId xmlns:a16="http://schemas.microsoft.com/office/drawing/2014/main" id="{313B7877-B7FA-3D55-B3EA-83B6D518F6FB}"/>
              </a:ext>
            </a:extLst>
          </p:cNvPr>
          <p:cNvCxnSpPr>
            <a:cxnSpLocks/>
          </p:cNvCxnSpPr>
          <p:nvPr/>
        </p:nvCxnSpPr>
        <p:spPr>
          <a:xfrm>
            <a:off x="3515064" y="4083727"/>
            <a:ext cx="6335658"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EDF8EB7A-0ED6-B694-7D02-788E2F8AC416}"/>
              </a:ext>
            </a:extLst>
          </p:cNvPr>
          <p:cNvSpPr/>
          <p:nvPr/>
        </p:nvSpPr>
        <p:spPr>
          <a:xfrm>
            <a:off x="10090211" y="4388195"/>
            <a:ext cx="1018231" cy="386233"/>
          </a:xfrm>
          <a:prstGeom prst="ellipse">
            <a:avLst/>
          </a:prstGeom>
          <a:solidFill>
            <a:srgbClr val="824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+23.6%</a:t>
            </a:r>
          </a:p>
        </p:txBody>
      </p:sp>
      <p:cxnSp>
        <p:nvCxnSpPr>
          <p:cNvPr id="13" name="Straight Arrow Connector 12">
            <a:extLst>
              <a:ext uri="{FF2B5EF4-FFF2-40B4-BE49-F238E27FC236}">
                <a16:creationId xmlns:a16="http://schemas.microsoft.com/office/drawing/2014/main" id="{A1048588-C4A5-968D-E002-3285DBD07A3C}"/>
              </a:ext>
            </a:extLst>
          </p:cNvPr>
          <p:cNvCxnSpPr>
            <a:cxnSpLocks/>
          </p:cNvCxnSpPr>
          <p:nvPr/>
        </p:nvCxnSpPr>
        <p:spPr>
          <a:xfrm>
            <a:off x="3364216" y="4586409"/>
            <a:ext cx="6486506"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14B674B-D50F-B7E6-A406-1A4D6B8DCB7A}"/>
              </a:ext>
            </a:extLst>
          </p:cNvPr>
          <p:cNvSpPr/>
          <p:nvPr/>
        </p:nvSpPr>
        <p:spPr>
          <a:xfrm>
            <a:off x="10090206" y="4896420"/>
            <a:ext cx="1018231" cy="386233"/>
          </a:xfrm>
          <a:prstGeom prst="ellipse">
            <a:avLst/>
          </a:prstGeom>
          <a:solidFill>
            <a:srgbClr val="FF66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+15.0%</a:t>
            </a:r>
          </a:p>
        </p:txBody>
      </p:sp>
      <p:cxnSp>
        <p:nvCxnSpPr>
          <p:cNvPr id="15" name="Straight Arrow Connector 14">
            <a:extLst>
              <a:ext uri="{FF2B5EF4-FFF2-40B4-BE49-F238E27FC236}">
                <a16:creationId xmlns:a16="http://schemas.microsoft.com/office/drawing/2014/main" id="{1720AE76-AE0E-B212-4DB7-860167858E09}"/>
              </a:ext>
            </a:extLst>
          </p:cNvPr>
          <p:cNvCxnSpPr>
            <a:cxnSpLocks/>
          </p:cNvCxnSpPr>
          <p:nvPr/>
        </p:nvCxnSpPr>
        <p:spPr>
          <a:xfrm>
            <a:off x="3279363" y="5134476"/>
            <a:ext cx="6571359"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92479B6C-218B-C359-599E-2B1276129BA6}"/>
              </a:ext>
            </a:extLst>
          </p:cNvPr>
          <p:cNvSpPr/>
          <p:nvPr/>
        </p:nvSpPr>
        <p:spPr>
          <a:xfrm>
            <a:off x="10090205" y="5404521"/>
            <a:ext cx="1018231" cy="386233"/>
          </a:xfrm>
          <a:prstGeom prst="ellipse">
            <a:avLst/>
          </a:prstGeom>
          <a:solidFill>
            <a:srgbClr val="FF66FF"/>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+21.3%</a:t>
            </a:r>
          </a:p>
        </p:txBody>
      </p:sp>
      <p:cxnSp>
        <p:nvCxnSpPr>
          <p:cNvPr id="17" name="Straight Arrow Connector 16">
            <a:extLst>
              <a:ext uri="{FF2B5EF4-FFF2-40B4-BE49-F238E27FC236}">
                <a16:creationId xmlns:a16="http://schemas.microsoft.com/office/drawing/2014/main" id="{55995024-FB61-6B17-2BF9-AC93288B9851}"/>
              </a:ext>
            </a:extLst>
          </p:cNvPr>
          <p:cNvCxnSpPr>
            <a:cxnSpLocks/>
          </p:cNvCxnSpPr>
          <p:nvPr/>
        </p:nvCxnSpPr>
        <p:spPr>
          <a:xfrm>
            <a:off x="3053089" y="5616656"/>
            <a:ext cx="6797633" cy="0"/>
          </a:xfrm>
          <a:prstGeom prst="straightConnector1">
            <a:avLst/>
          </a:prstGeom>
          <a:ln w="19050">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68ED7F-68C3-28E9-D4AE-92EED2591B4D}"/>
              </a:ext>
            </a:extLst>
          </p:cNvPr>
          <p:cNvSpPr txBox="1"/>
          <p:nvPr/>
        </p:nvSpPr>
        <p:spPr>
          <a:xfrm>
            <a:off x="9736912" y="1963814"/>
            <a:ext cx="15720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CAGR 2023-28</a:t>
            </a:r>
          </a:p>
        </p:txBody>
      </p:sp>
    </p:spTree>
    <p:extLst>
      <p:ext uri="{BB962C8B-B14F-4D97-AF65-F5344CB8AC3E}">
        <p14:creationId xmlns:p14="http://schemas.microsoft.com/office/powerpoint/2010/main" val="35053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70564" y="883161"/>
            <a:ext cx="10136470" cy="877163"/>
          </a:xfrm>
          <a:prstGeom prst="rect">
            <a:avLst/>
          </a:prstGeom>
          <a:noFill/>
        </p:spPr>
        <p:txBody>
          <a:bodyPr wrap="square" lIns="91440" tIns="45720" rIns="91440" bIns="45720" rtlCol="0" anchor="t">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550" b="1" i="0" u="none" strike="noStrike" kern="1200" cap="all" spc="0" normalizeH="0" baseline="0" noProof="0" dirty="0">
                <a:ln>
                  <a:noFill/>
                </a:ln>
                <a:solidFill>
                  <a:srgbClr val="8240FF"/>
                </a:solidFill>
                <a:effectLst/>
                <a:uLnTx/>
                <a:uFillTx/>
                <a:latin typeface="Open Sans"/>
                <a:ea typeface="Open Sans"/>
                <a:cs typeface="Open Sans"/>
              </a:rPr>
              <a:t>FRAGMENTATION, LACK OF STANDARDS AND TECH LIMITATIONS hinder investment</a:t>
            </a: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Calibri"/>
              <a:cs typeface="Calibri"/>
            </a:endParaRPr>
          </a:p>
        </p:txBody>
      </p:sp>
      <p:sp>
        <p:nvSpPr>
          <p:cNvPr id="8" name="TextBox 7">
            <a:extLst>
              <a:ext uri="{FF2B5EF4-FFF2-40B4-BE49-F238E27FC236}">
                <a16:creationId xmlns:a16="http://schemas.microsoft.com/office/drawing/2014/main" id="{D3C752CF-1AC2-4423-DE31-ECE08AD8BC02}"/>
              </a:ext>
            </a:extLst>
          </p:cNvPr>
          <p:cNvSpPr txBox="1"/>
          <p:nvPr/>
        </p:nvSpPr>
        <p:spPr>
          <a:xfrm>
            <a:off x="2423161" y="1963200"/>
            <a:ext cx="8756332" cy="40318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1AFE"/>
                </a:solidFill>
                <a:effectLst/>
                <a:uLnTx/>
                <a:uFillTx/>
                <a:latin typeface="Open Sans" panose="020B0606030504020204" pitchFamily="34" charset="0"/>
                <a:ea typeface="Open Sans" panose="020B0606030504020204" pitchFamily="34" charset="0"/>
                <a:cs typeface="Open Sans" panose="020B0606030504020204" pitchFamily="34" charset="0"/>
              </a:rPr>
              <a:t>58%</a:t>
            </a:r>
            <a:r>
              <a:rPr kumimoji="0" lang="en-GB"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of buy-side stakeholders cite </a:t>
            </a:r>
            <a:r>
              <a:rPr kumimoji="0" lang="en-GB" sz="1600" b="1" i="0" u="none" strike="noStrike" kern="1200" cap="none" spc="0" normalizeH="0" baseline="0" noProof="0" dirty="0">
                <a:ln>
                  <a:noFill/>
                </a:ln>
                <a:solidFill>
                  <a:srgbClr val="6D1AFE"/>
                </a:solidFill>
                <a:effectLst/>
                <a:uLnTx/>
                <a:uFillTx/>
                <a:latin typeface="Open Sans" panose="020B0606030504020204" pitchFamily="34" charset="0"/>
                <a:ea typeface="Open Sans" panose="020B0606030504020204" pitchFamily="34" charset="0"/>
                <a:cs typeface="Open Sans" panose="020B0606030504020204" pitchFamily="34" charset="0"/>
              </a:rPr>
              <a:t>fragmentation and the lack of standardisation</a:t>
            </a:r>
            <a:r>
              <a:rPr kumimoji="0" lang="en-GB"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as barriers to retail media investment</a:t>
            </a:r>
            <a:endPar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600" b="1" i="0" u="none" strike="noStrike" kern="1200" cap="none" spc="0" normalizeH="0" baseline="0" noProof="0" dirty="0">
                <a:ln>
                  <a:noFill/>
                </a:ln>
                <a:solidFill>
                  <a:srgbClr val="6D1AFE"/>
                </a:solidFill>
                <a:effectLst/>
                <a:uLnTx/>
                <a:uFillTx/>
                <a:latin typeface="Open Sans" panose="020B0606030504020204" pitchFamily="34" charset="0"/>
                <a:ea typeface="Open Sans" panose="020B0606030504020204" pitchFamily="34" charset="0"/>
                <a:cs typeface="Open Sans" panose="020B0606030504020204" pitchFamily="34" charset="0"/>
              </a:rPr>
              <a:t>53%</a:t>
            </a:r>
            <a:r>
              <a:rPr kumimoji="0" lang="en-GB"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also cite the fact that </a:t>
            </a:r>
            <a:r>
              <a:rPr kumimoji="0" lang="en-GB" sz="1600" b="1" i="0" u="none" strike="noStrike" kern="1200" cap="none" spc="0" normalizeH="0" baseline="0" noProof="0" dirty="0">
                <a:ln>
                  <a:noFill/>
                </a:ln>
                <a:solidFill>
                  <a:srgbClr val="6D1AFE"/>
                </a:solidFill>
                <a:effectLst/>
                <a:uLnTx/>
                <a:uFillTx/>
                <a:latin typeface="Open Sans" panose="020B0606030504020204" pitchFamily="34" charset="0"/>
                <a:ea typeface="Open Sans" panose="020B0606030504020204" pitchFamily="34" charset="0"/>
                <a:cs typeface="Open Sans" panose="020B0606030504020204" pitchFamily="34" charset="0"/>
              </a:rPr>
              <a:t>retail media networks are not integrated with other technology</a:t>
            </a:r>
            <a:r>
              <a:rPr kumimoji="0" lang="en-GB"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as a barrier</a:t>
            </a:r>
            <a:endPar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GB"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 further 50% cite the </a:t>
            </a:r>
            <a:r>
              <a:rPr kumimoji="0" lang="en-GB" sz="1600" b="1" i="0" u="none" strike="noStrike" kern="1200" cap="none" spc="0" normalizeH="0" baseline="0" noProof="0" dirty="0">
                <a:ln>
                  <a:noFill/>
                </a:ln>
                <a:solidFill>
                  <a:srgbClr val="6D1AFE"/>
                </a:solidFill>
                <a:effectLst/>
                <a:uLnTx/>
                <a:uFillTx/>
                <a:latin typeface="Open Sans" panose="020B0606030504020204" pitchFamily="34" charset="0"/>
                <a:ea typeface="Open Sans" panose="020B0606030504020204" pitchFamily="34" charset="0"/>
                <a:cs typeface="Open Sans" panose="020B0606030504020204" pitchFamily="34" charset="0"/>
              </a:rPr>
              <a:t>lack of technology </a:t>
            </a:r>
            <a:r>
              <a:rPr kumimoji="0" lang="en-GB"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available as an investment barrier</a:t>
            </a:r>
            <a:endPar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br>
              <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endParaRPr kumimoji="0" lang="en-GB"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56" name="Picture 8">
            <a:extLst>
              <a:ext uri="{FF2B5EF4-FFF2-40B4-BE49-F238E27FC236}">
                <a16:creationId xmlns:a16="http://schemas.microsoft.com/office/drawing/2014/main" id="{2CBA82CF-537E-642F-67C8-1BB51E842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18" y="1626328"/>
            <a:ext cx="2022245" cy="14298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9BD4871-1DC5-FBCF-3E09-7B18C9E5A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007" y="2692493"/>
            <a:ext cx="1000125" cy="10001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2678D019-361E-2AF0-5901-661BA4AA7C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4717" y="3538741"/>
            <a:ext cx="920699" cy="920699"/>
          </a:xfrm>
          <a:prstGeom prst="rect">
            <a:avLst/>
          </a:prstGeom>
          <a:noFill/>
          <a:extLst>
            <a:ext uri="{909E8E84-426E-40DD-AFC4-6F175D3DCCD1}">
              <a14:hiddenFill xmlns:a14="http://schemas.microsoft.com/office/drawing/2010/main">
                <a:solidFill>
                  <a:srgbClr val="FFFFFF"/>
                </a:solidFill>
              </a14:hiddenFill>
            </a:ext>
          </a:extLst>
        </p:spPr>
      </p:pic>
      <p:pic>
        <p:nvPicPr>
          <p:cNvPr id="2" name="Google Shape;326;g2f717505afc_0_80">
            <a:extLst>
              <a:ext uri="{FF2B5EF4-FFF2-40B4-BE49-F238E27FC236}">
                <a16:creationId xmlns:a16="http://schemas.microsoft.com/office/drawing/2014/main" id="{94E1D694-EC5D-6E85-20EE-63FA2CB05D21}"/>
              </a:ext>
            </a:extLst>
          </p:cNvPr>
          <p:cNvPicPr preferRelativeResize="0"/>
          <p:nvPr/>
        </p:nvPicPr>
        <p:blipFill>
          <a:blip r:embed="rId7">
            <a:alphaModFix/>
          </a:blip>
          <a:stretch>
            <a:fillRect/>
          </a:stretch>
        </p:blipFill>
        <p:spPr>
          <a:xfrm>
            <a:off x="2155130" y="4881493"/>
            <a:ext cx="2456465" cy="1572885"/>
          </a:xfrm>
          <a:prstGeom prst="rect">
            <a:avLst/>
          </a:prstGeom>
          <a:noFill/>
          <a:ln>
            <a:noFill/>
          </a:ln>
        </p:spPr>
      </p:pic>
      <p:pic>
        <p:nvPicPr>
          <p:cNvPr id="3" name="Google Shape;328;g2f717505afc_0_80">
            <a:extLst>
              <a:ext uri="{FF2B5EF4-FFF2-40B4-BE49-F238E27FC236}">
                <a16:creationId xmlns:a16="http://schemas.microsoft.com/office/drawing/2014/main" id="{2AA8E726-5DFE-AC3F-4CBA-4D43F729B83A}"/>
              </a:ext>
            </a:extLst>
          </p:cNvPr>
          <p:cNvPicPr preferRelativeResize="0"/>
          <p:nvPr/>
        </p:nvPicPr>
        <p:blipFill>
          <a:blip r:embed="rId8">
            <a:alphaModFix/>
          </a:blip>
          <a:stretch>
            <a:fillRect/>
          </a:stretch>
        </p:blipFill>
        <p:spPr>
          <a:xfrm>
            <a:off x="4908436" y="4785986"/>
            <a:ext cx="1892891" cy="1763897"/>
          </a:xfrm>
          <a:prstGeom prst="rect">
            <a:avLst/>
          </a:prstGeom>
          <a:noFill/>
          <a:ln>
            <a:noFill/>
          </a:ln>
        </p:spPr>
      </p:pic>
    </p:spTree>
    <p:extLst>
      <p:ext uri="{BB962C8B-B14F-4D97-AF65-F5344CB8AC3E}">
        <p14:creationId xmlns:p14="http://schemas.microsoft.com/office/powerpoint/2010/main" val="382370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993691" y="1076725"/>
            <a:ext cx="10136470" cy="8771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50" b="1" i="0" u="none" strike="noStrike" kern="1200" cap="all" spc="0" normalizeH="0" baseline="0" noProof="0" dirty="0">
                <a:ln>
                  <a:noFill/>
                </a:ln>
                <a:solidFill>
                  <a:srgbClr val="8240FF"/>
                </a:solidFill>
                <a:effectLst/>
                <a:uLnTx/>
                <a:uFillTx/>
                <a:latin typeface="Open Sans"/>
                <a:ea typeface="Open Sans"/>
                <a:cs typeface="Open Sans"/>
              </a:rPr>
              <a:t>OUR RETAIL MEDIA WORK TO DATE - ADDRESSING THE CHALLENGES AND HELPING TO SCALE THE OPPORTUNITY</a:t>
            </a: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Calibri"/>
              <a:cs typeface="Calibri"/>
            </a:endParaRPr>
          </a:p>
        </p:txBody>
      </p:sp>
      <p:sp>
        <p:nvSpPr>
          <p:cNvPr id="2" name="Google Shape;174;g2eadb93d45e_0_384">
            <a:extLst>
              <a:ext uri="{FF2B5EF4-FFF2-40B4-BE49-F238E27FC236}">
                <a16:creationId xmlns:a16="http://schemas.microsoft.com/office/drawing/2014/main" id="{D6F81BF9-C079-859E-E558-F3310BEC5F28}"/>
              </a:ext>
            </a:extLst>
          </p:cNvPr>
          <p:cNvSpPr/>
          <p:nvPr/>
        </p:nvSpPr>
        <p:spPr>
          <a:xfrm>
            <a:off x="2010252" y="2337000"/>
            <a:ext cx="2570100" cy="1092000"/>
          </a:xfrm>
          <a:prstGeom prst="roundRect">
            <a:avLst>
              <a:gd name="adj" fmla="val 16667"/>
            </a:avLst>
          </a:prstGeom>
          <a:solidFill>
            <a:srgbClr val="6D1AFE"/>
          </a:solidFill>
          <a:ln w="9525" cap="flat" cmpd="sng">
            <a:solidFill>
              <a:srgbClr val="6D1AF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177;g2eadb93d45e_0_384">
            <a:extLst>
              <a:ext uri="{FF2B5EF4-FFF2-40B4-BE49-F238E27FC236}">
                <a16:creationId xmlns:a16="http://schemas.microsoft.com/office/drawing/2014/main" id="{223F93F6-0479-7C73-9D85-6466FD52B9E2}"/>
              </a:ext>
            </a:extLst>
          </p:cNvPr>
          <p:cNvSpPr txBox="1"/>
          <p:nvPr/>
        </p:nvSpPr>
        <p:spPr>
          <a:xfrm>
            <a:off x="1970352" y="2456850"/>
            <a:ext cx="2490300" cy="852300"/>
          </a:xfrm>
          <a:prstGeom prst="rect">
            <a:avLst/>
          </a:prstGeom>
          <a:noFill/>
          <a:ln>
            <a:noFill/>
          </a:ln>
        </p:spPr>
        <p:txBody>
          <a:bodyPr spcFirstLastPara="1" wrap="square" lIns="91425" tIns="91425" rIns="91425" bIns="91425" anchor="t" anchorCtr="0">
            <a:noAutofit/>
          </a:bodyPr>
          <a:lstStyle/>
          <a:p>
            <a:pPr marL="45720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1200" cap="none" spc="0" normalizeH="0" baseline="0" noProof="0" dirty="0">
                <a:ln>
                  <a:noFill/>
                </a:ln>
                <a:solidFill>
                  <a:srgbClr val="FFFFFF"/>
                </a:solidFill>
                <a:effectLst/>
                <a:uLnTx/>
                <a:uFillTx/>
                <a:latin typeface="Open Sans"/>
                <a:ea typeface="Open Sans"/>
                <a:cs typeface="Open Sans"/>
                <a:sym typeface="Open Sans"/>
              </a:rPr>
              <a:t>1. Aligning on Definitions</a:t>
            </a:r>
            <a:endParaRPr kumimoji="0" sz="1800" b="0" i="0" u="none" strike="noStrike" kern="1200" cap="none" spc="0" normalizeH="0" baseline="0" noProof="0" dirty="0">
              <a:ln>
                <a:noFill/>
              </a:ln>
              <a:solidFill>
                <a:srgbClr val="FFFFFF"/>
              </a:solidFill>
              <a:effectLst/>
              <a:uLnTx/>
              <a:uFillTx/>
              <a:latin typeface="Open Sans"/>
              <a:ea typeface="Open Sans"/>
              <a:cs typeface="Open Sans"/>
              <a:sym typeface="Open Sans"/>
            </a:endParaRPr>
          </a:p>
        </p:txBody>
      </p:sp>
      <p:sp>
        <p:nvSpPr>
          <p:cNvPr id="7" name="Google Shape;178;g2eadb93d45e_0_384">
            <a:extLst>
              <a:ext uri="{FF2B5EF4-FFF2-40B4-BE49-F238E27FC236}">
                <a16:creationId xmlns:a16="http://schemas.microsoft.com/office/drawing/2014/main" id="{87065C0F-5A36-C43F-00D1-0551B1369ED9}"/>
              </a:ext>
            </a:extLst>
          </p:cNvPr>
          <p:cNvSpPr/>
          <p:nvPr/>
        </p:nvSpPr>
        <p:spPr>
          <a:xfrm>
            <a:off x="5022425" y="2337000"/>
            <a:ext cx="2570100" cy="1092000"/>
          </a:xfrm>
          <a:prstGeom prst="roundRect">
            <a:avLst>
              <a:gd name="adj" fmla="val 16667"/>
            </a:avLst>
          </a:prstGeom>
          <a:solidFill>
            <a:srgbClr val="6D1AFE"/>
          </a:solidFill>
          <a:ln w="9525" cap="flat" cmpd="sng">
            <a:solidFill>
              <a:srgbClr val="6D1AF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79;g2eadb93d45e_0_384">
            <a:extLst>
              <a:ext uri="{FF2B5EF4-FFF2-40B4-BE49-F238E27FC236}">
                <a16:creationId xmlns:a16="http://schemas.microsoft.com/office/drawing/2014/main" id="{F126FDAA-EE5E-B19B-0D6D-71E2B49D8D22}"/>
              </a:ext>
            </a:extLst>
          </p:cNvPr>
          <p:cNvSpPr txBox="1"/>
          <p:nvPr/>
        </p:nvSpPr>
        <p:spPr>
          <a:xfrm>
            <a:off x="5062325" y="2413200"/>
            <a:ext cx="2490300" cy="852300"/>
          </a:xfrm>
          <a:prstGeom prst="rect">
            <a:avLst/>
          </a:prstGeom>
          <a:noFill/>
          <a:ln>
            <a:noFill/>
          </a:ln>
        </p:spPr>
        <p:txBody>
          <a:bodyPr spcFirstLastPara="1" wrap="square" lIns="91425" tIns="91425" rIns="91425" bIns="91425" anchor="t" anchorCtr="0">
            <a:noAutofit/>
          </a:bodyPr>
          <a:lstStyle/>
          <a:p>
            <a:pPr marL="45720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1200" cap="none" spc="0" normalizeH="0" baseline="0" noProof="0" dirty="0">
                <a:ln>
                  <a:noFill/>
                </a:ln>
                <a:solidFill>
                  <a:srgbClr val="FFFFFF"/>
                </a:solidFill>
                <a:effectLst/>
                <a:uLnTx/>
                <a:uFillTx/>
                <a:latin typeface="Open Sans"/>
                <a:ea typeface="Open Sans"/>
                <a:cs typeface="Open Sans"/>
                <a:sym typeface="Open Sans"/>
              </a:rPr>
              <a:t>2. Defining Pan-European Standards</a:t>
            </a:r>
            <a:endParaRPr kumimoji="0" sz="1800" b="0" i="0" u="none" strike="noStrike" kern="1200" cap="none" spc="0" normalizeH="0" baseline="0" noProof="0" dirty="0">
              <a:ln>
                <a:noFill/>
              </a:ln>
              <a:solidFill>
                <a:srgbClr val="FFFFFF"/>
              </a:solidFill>
              <a:effectLst/>
              <a:uLnTx/>
              <a:uFillTx/>
              <a:latin typeface="Open Sans"/>
              <a:ea typeface="Open Sans"/>
              <a:cs typeface="Open Sans"/>
              <a:sym typeface="Open Sans"/>
            </a:endParaRPr>
          </a:p>
        </p:txBody>
      </p:sp>
      <p:sp>
        <p:nvSpPr>
          <p:cNvPr id="9" name="Google Shape;180;g2eadb93d45e_0_384">
            <a:extLst>
              <a:ext uri="{FF2B5EF4-FFF2-40B4-BE49-F238E27FC236}">
                <a16:creationId xmlns:a16="http://schemas.microsoft.com/office/drawing/2014/main" id="{D562293C-AA39-92B3-D316-309616031F76}"/>
              </a:ext>
            </a:extLst>
          </p:cNvPr>
          <p:cNvSpPr/>
          <p:nvPr/>
        </p:nvSpPr>
        <p:spPr>
          <a:xfrm>
            <a:off x="8057175" y="2337000"/>
            <a:ext cx="2570100" cy="1092000"/>
          </a:xfrm>
          <a:prstGeom prst="roundRect">
            <a:avLst>
              <a:gd name="adj" fmla="val 16667"/>
            </a:avLst>
          </a:prstGeom>
          <a:solidFill>
            <a:srgbClr val="6D1AFE"/>
          </a:solidFill>
          <a:ln w="9525" cap="flat" cmpd="sng">
            <a:solidFill>
              <a:srgbClr val="6D1AF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81;g2eadb93d45e_0_384">
            <a:extLst>
              <a:ext uri="{FF2B5EF4-FFF2-40B4-BE49-F238E27FC236}">
                <a16:creationId xmlns:a16="http://schemas.microsoft.com/office/drawing/2014/main" id="{D6E98033-505F-C1E1-3D51-B2A7314CC05A}"/>
              </a:ext>
            </a:extLst>
          </p:cNvPr>
          <p:cNvSpPr txBox="1"/>
          <p:nvPr/>
        </p:nvSpPr>
        <p:spPr>
          <a:xfrm>
            <a:off x="8097075" y="2413200"/>
            <a:ext cx="2490300" cy="852300"/>
          </a:xfrm>
          <a:prstGeom prst="rect">
            <a:avLst/>
          </a:prstGeom>
          <a:noFill/>
          <a:ln>
            <a:noFill/>
          </a:ln>
        </p:spPr>
        <p:txBody>
          <a:bodyPr spcFirstLastPara="1" wrap="square" lIns="91425" tIns="91425" rIns="91425" bIns="91425" anchor="t" anchorCtr="0">
            <a:noAutofit/>
          </a:bodyPr>
          <a:lstStyle/>
          <a:p>
            <a:pPr marL="45720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1200" cap="none" spc="0" normalizeH="0" baseline="0" noProof="0" dirty="0">
                <a:ln>
                  <a:noFill/>
                </a:ln>
                <a:solidFill>
                  <a:srgbClr val="FFFFFF"/>
                </a:solidFill>
                <a:effectLst/>
                <a:uLnTx/>
                <a:uFillTx/>
                <a:latin typeface="Open Sans"/>
                <a:ea typeface="Open Sans"/>
                <a:cs typeface="Open Sans"/>
                <a:sym typeface="Open Sans"/>
              </a:rPr>
              <a:t>3. Providing Market Education</a:t>
            </a:r>
            <a:endParaRPr kumimoji="0" sz="1800" b="0" i="0" u="none" strike="noStrike" kern="1200" cap="none" spc="0" normalizeH="0" baseline="0" noProof="0" dirty="0">
              <a:ln>
                <a:noFill/>
              </a:ln>
              <a:solidFill>
                <a:srgbClr val="FFFFFF"/>
              </a:solidFill>
              <a:effectLst/>
              <a:uLnTx/>
              <a:uFillTx/>
              <a:latin typeface="Open Sans"/>
              <a:ea typeface="Open Sans"/>
              <a:cs typeface="Open Sans"/>
              <a:sym typeface="Open Sans"/>
            </a:endParaRPr>
          </a:p>
        </p:txBody>
      </p:sp>
      <p:pic>
        <p:nvPicPr>
          <p:cNvPr id="11" name="Google Shape;182;g2eadb93d45e_0_384">
            <a:extLst>
              <a:ext uri="{FF2B5EF4-FFF2-40B4-BE49-F238E27FC236}">
                <a16:creationId xmlns:a16="http://schemas.microsoft.com/office/drawing/2014/main" id="{3D84242E-EA36-534B-BDB4-C9DB5F26655E}"/>
              </a:ext>
            </a:extLst>
          </p:cNvPr>
          <p:cNvPicPr preferRelativeResize="0"/>
          <p:nvPr/>
        </p:nvPicPr>
        <p:blipFill rotWithShape="1">
          <a:blip r:embed="rId4">
            <a:alphaModFix/>
          </a:blip>
          <a:srcRect/>
          <a:stretch/>
        </p:blipFill>
        <p:spPr>
          <a:xfrm>
            <a:off x="1617326" y="3636866"/>
            <a:ext cx="2772100" cy="2212535"/>
          </a:xfrm>
          <a:prstGeom prst="rect">
            <a:avLst/>
          </a:prstGeom>
          <a:noFill/>
          <a:ln w="9525" cap="flat" cmpd="sng">
            <a:solidFill>
              <a:srgbClr val="888888"/>
            </a:solidFill>
            <a:prstDash val="solid"/>
            <a:round/>
            <a:headEnd type="none" w="sm" len="sm"/>
            <a:tailEnd type="none" w="sm" len="sm"/>
          </a:ln>
        </p:spPr>
      </p:pic>
      <p:pic>
        <p:nvPicPr>
          <p:cNvPr id="12" name="Google Shape;183;g2eadb93d45e_0_384">
            <a:extLst>
              <a:ext uri="{FF2B5EF4-FFF2-40B4-BE49-F238E27FC236}">
                <a16:creationId xmlns:a16="http://schemas.microsoft.com/office/drawing/2014/main" id="{F219B9F1-126A-6CE3-C783-201B370C86E8}"/>
              </a:ext>
            </a:extLst>
          </p:cNvPr>
          <p:cNvPicPr preferRelativeResize="0"/>
          <p:nvPr/>
        </p:nvPicPr>
        <p:blipFill rotWithShape="1">
          <a:blip r:embed="rId5">
            <a:alphaModFix/>
          </a:blip>
          <a:srcRect/>
          <a:stretch/>
        </p:blipFill>
        <p:spPr>
          <a:xfrm>
            <a:off x="8555982" y="3636867"/>
            <a:ext cx="1713161" cy="2534082"/>
          </a:xfrm>
          <a:prstGeom prst="rect">
            <a:avLst/>
          </a:prstGeom>
          <a:noFill/>
          <a:ln>
            <a:noFill/>
          </a:ln>
        </p:spPr>
      </p:pic>
      <p:pic>
        <p:nvPicPr>
          <p:cNvPr id="14" name="Picture 13">
            <a:extLst>
              <a:ext uri="{FF2B5EF4-FFF2-40B4-BE49-F238E27FC236}">
                <a16:creationId xmlns:a16="http://schemas.microsoft.com/office/drawing/2014/main" id="{C1791861-CF09-355C-E907-265CF3E64B90}"/>
              </a:ext>
            </a:extLst>
          </p:cNvPr>
          <p:cNvPicPr>
            <a:picLocks noChangeAspect="1"/>
          </p:cNvPicPr>
          <p:nvPr/>
        </p:nvPicPr>
        <p:blipFill>
          <a:blip r:embed="rId6"/>
          <a:stretch>
            <a:fillRect/>
          </a:stretch>
        </p:blipFill>
        <p:spPr>
          <a:xfrm>
            <a:off x="6433570" y="3636866"/>
            <a:ext cx="1772870" cy="2534083"/>
          </a:xfrm>
          <a:prstGeom prst="rect">
            <a:avLst/>
          </a:prstGeom>
        </p:spPr>
      </p:pic>
      <p:pic>
        <p:nvPicPr>
          <p:cNvPr id="16" name="Picture 15">
            <a:extLst>
              <a:ext uri="{FF2B5EF4-FFF2-40B4-BE49-F238E27FC236}">
                <a16:creationId xmlns:a16="http://schemas.microsoft.com/office/drawing/2014/main" id="{A799EFF8-FB9E-2C7A-E6E9-AE64799C4932}"/>
              </a:ext>
            </a:extLst>
          </p:cNvPr>
          <p:cNvPicPr>
            <a:picLocks noChangeAspect="1"/>
          </p:cNvPicPr>
          <p:nvPr/>
        </p:nvPicPr>
        <p:blipFill>
          <a:blip r:embed="rId7"/>
          <a:stretch>
            <a:fillRect/>
          </a:stretch>
        </p:blipFill>
        <p:spPr>
          <a:xfrm>
            <a:off x="4529028" y="3636866"/>
            <a:ext cx="1764940" cy="2534083"/>
          </a:xfrm>
          <a:prstGeom prst="rect">
            <a:avLst/>
          </a:prstGeom>
        </p:spPr>
      </p:pic>
    </p:spTree>
    <p:extLst>
      <p:ext uri="{BB962C8B-B14F-4D97-AF65-F5344CB8AC3E}">
        <p14:creationId xmlns:p14="http://schemas.microsoft.com/office/powerpoint/2010/main" val="2040632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54562" y="887239"/>
            <a:ext cx="9205386" cy="8771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50" b="1" i="0" u="none" strike="noStrike" kern="1200" cap="all" spc="0" normalizeH="0" baseline="0" noProof="0" dirty="0">
                <a:ln>
                  <a:noFill/>
                </a:ln>
                <a:solidFill>
                  <a:srgbClr val="8240FF"/>
                </a:solidFill>
                <a:effectLst/>
                <a:uLnTx/>
                <a:uFillTx/>
                <a:latin typeface="Open Sans"/>
                <a:ea typeface="Open Sans"/>
                <a:cs typeface="Open Sans"/>
              </a:rPr>
              <a:t>OUR STANDARDS COVER THE ENTIRE digital RETAIL MEDIA ECOSYSTEM FROM ON-SITE TO digital IN-STORE </a:t>
            </a: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Calibri"/>
              <a:cs typeface="Calibri"/>
            </a:endParaRPr>
          </a:p>
        </p:txBody>
      </p:sp>
      <p:pic>
        <p:nvPicPr>
          <p:cNvPr id="3" name="Picture 2" descr="A diagram of a retail media network&#10;&#10;Description automatically generated">
            <a:extLst>
              <a:ext uri="{FF2B5EF4-FFF2-40B4-BE49-F238E27FC236}">
                <a16:creationId xmlns:a16="http://schemas.microsoft.com/office/drawing/2014/main" id="{CB0E184D-9961-9602-7F77-00C0880781DF}"/>
              </a:ext>
            </a:extLst>
          </p:cNvPr>
          <p:cNvPicPr>
            <a:picLocks noChangeAspect="1"/>
          </p:cNvPicPr>
          <p:nvPr/>
        </p:nvPicPr>
        <p:blipFill>
          <a:blip r:embed="rId4"/>
          <a:srcRect l="9656" t="4981" r="7031" b="2710"/>
          <a:stretch/>
        </p:blipFill>
        <p:spPr>
          <a:xfrm>
            <a:off x="3928905" y="2156101"/>
            <a:ext cx="5388931" cy="4520674"/>
          </a:xfrm>
          <a:prstGeom prst="rect">
            <a:avLst/>
          </a:prstGeom>
        </p:spPr>
      </p:pic>
      <p:sp>
        <p:nvSpPr>
          <p:cNvPr id="7" name="Google Shape;191;g2e94be436c0_0_209">
            <a:extLst>
              <a:ext uri="{FF2B5EF4-FFF2-40B4-BE49-F238E27FC236}">
                <a16:creationId xmlns:a16="http://schemas.microsoft.com/office/drawing/2014/main" id="{3B5478BA-E72E-DE07-994B-12AB273D88E9}"/>
              </a:ext>
            </a:extLst>
          </p:cNvPr>
          <p:cNvSpPr/>
          <p:nvPr/>
        </p:nvSpPr>
        <p:spPr>
          <a:xfrm>
            <a:off x="5938576" y="3174785"/>
            <a:ext cx="3145134" cy="1487650"/>
          </a:xfrm>
          <a:prstGeom prst="rect">
            <a:avLst/>
          </a:prstGeom>
          <a:noFill/>
          <a:ln w="28575" cap="flat" cmpd="sng">
            <a:solidFill>
              <a:srgbClr val="6D1AF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Rectangle 4">
            <a:extLst>
              <a:ext uri="{FF2B5EF4-FFF2-40B4-BE49-F238E27FC236}">
                <a16:creationId xmlns:a16="http://schemas.microsoft.com/office/drawing/2014/main" id="{F5CFF795-692C-9DC1-6EB4-752B33332B12}"/>
              </a:ext>
            </a:extLst>
          </p:cNvPr>
          <p:cNvSpPr/>
          <p:nvPr/>
        </p:nvSpPr>
        <p:spPr>
          <a:xfrm>
            <a:off x="3727940" y="2137235"/>
            <a:ext cx="582804" cy="4911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875A9B6-7A17-0F57-B16E-A0C221D58DEA}"/>
              </a:ext>
            </a:extLst>
          </p:cNvPr>
          <p:cNvPicPr>
            <a:picLocks noChangeAspect="1"/>
          </p:cNvPicPr>
          <p:nvPr/>
        </p:nvPicPr>
        <p:blipFill>
          <a:blip r:embed="rId5"/>
          <a:stretch>
            <a:fillRect/>
          </a:stretch>
        </p:blipFill>
        <p:spPr>
          <a:xfrm>
            <a:off x="2405373" y="2901579"/>
            <a:ext cx="1423050" cy="2034062"/>
          </a:xfrm>
          <a:prstGeom prst="rect">
            <a:avLst/>
          </a:prstGeom>
        </p:spPr>
      </p:pic>
      <p:pic>
        <p:nvPicPr>
          <p:cNvPr id="6" name="Picture 5">
            <a:extLst>
              <a:ext uri="{FF2B5EF4-FFF2-40B4-BE49-F238E27FC236}">
                <a16:creationId xmlns:a16="http://schemas.microsoft.com/office/drawing/2014/main" id="{E18CF7EC-0232-4BD7-B2FE-08DBF7D38C13}"/>
              </a:ext>
            </a:extLst>
          </p:cNvPr>
          <p:cNvPicPr>
            <a:picLocks noChangeAspect="1"/>
          </p:cNvPicPr>
          <p:nvPr/>
        </p:nvPicPr>
        <p:blipFill>
          <a:blip r:embed="rId6"/>
          <a:stretch>
            <a:fillRect/>
          </a:stretch>
        </p:blipFill>
        <p:spPr>
          <a:xfrm>
            <a:off x="754562" y="2901579"/>
            <a:ext cx="1416685" cy="2034062"/>
          </a:xfrm>
          <a:prstGeom prst="rect">
            <a:avLst/>
          </a:prstGeom>
        </p:spPr>
      </p:pic>
    </p:spTree>
    <p:extLst>
      <p:ext uri="{BB962C8B-B14F-4D97-AF65-F5344CB8AC3E}">
        <p14:creationId xmlns:p14="http://schemas.microsoft.com/office/powerpoint/2010/main" val="3394693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0191248E-4F0E-91A8-84D8-1F6557A5081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410941A-B6D8-5E07-02E8-8A2EFE19A9DF}"/>
              </a:ext>
            </a:extLst>
          </p:cNvPr>
          <p:cNvSpPr txBox="1"/>
          <p:nvPr/>
        </p:nvSpPr>
        <p:spPr>
          <a:xfrm>
            <a:off x="570564" y="883161"/>
            <a:ext cx="10136470" cy="877163"/>
          </a:xfrm>
          <a:prstGeom prst="rect">
            <a:avLst/>
          </a:prstGeom>
          <a:noFill/>
        </p:spPr>
        <p:txBody>
          <a:bodyPr wrap="square" lIns="91440" tIns="45720" rIns="91440" bIns="45720" rtlCol="0" anchor="t">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550" b="1" i="0" u="none" strike="noStrike" kern="1200" cap="all" spc="0" normalizeH="0" baseline="0" noProof="0" dirty="0">
                <a:ln>
                  <a:noFill/>
                </a:ln>
                <a:solidFill>
                  <a:srgbClr val="8240FF"/>
                </a:solidFill>
                <a:effectLst/>
                <a:uLnTx/>
                <a:uFillTx/>
                <a:latin typeface="Open Sans"/>
                <a:ea typeface="Open Sans"/>
                <a:cs typeface="Open Sans"/>
              </a:rPr>
              <a:t>DEVELOPMENT OF THE STANDARDS: A COLLABORATIVE PROCESS</a:t>
            </a: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Calibri"/>
              <a:cs typeface="Calibri"/>
            </a:endParaRPr>
          </a:p>
        </p:txBody>
      </p:sp>
      <p:graphicFrame>
        <p:nvGraphicFramePr>
          <p:cNvPr id="2" name="Diagram 1">
            <a:extLst>
              <a:ext uri="{FF2B5EF4-FFF2-40B4-BE49-F238E27FC236}">
                <a16:creationId xmlns:a16="http://schemas.microsoft.com/office/drawing/2014/main" id="{21C50BC3-3ECB-5DA5-76EB-90C9BFACB112}"/>
              </a:ext>
            </a:extLst>
          </p:cNvPr>
          <p:cNvGraphicFramePr/>
          <p:nvPr/>
        </p:nvGraphicFramePr>
        <p:xfrm>
          <a:off x="679418" y="1760324"/>
          <a:ext cx="11210844" cy="45533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827A3512-E4A3-FACE-9D9F-FB72125D8358}"/>
              </a:ext>
            </a:extLst>
          </p:cNvPr>
          <p:cNvSpPr txBox="1"/>
          <p:nvPr/>
        </p:nvSpPr>
        <p:spPr>
          <a:xfrm>
            <a:off x="785382" y="2406655"/>
            <a:ext cx="5029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Onsite &amp; Offsite Retail Media</a:t>
            </a:r>
          </a:p>
        </p:txBody>
      </p:sp>
      <p:sp>
        <p:nvSpPr>
          <p:cNvPr id="6" name="TextBox 5">
            <a:extLst>
              <a:ext uri="{FF2B5EF4-FFF2-40B4-BE49-F238E27FC236}">
                <a16:creationId xmlns:a16="http://schemas.microsoft.com/office/drawing/2014/main" id="{E5FA2337-0F4C-30ED-56AA-F1C05DBFB58F}"/>
              </a:ext>
            </a:extLst>
          </p:cNvPr>
          <p:cNvSpPr txBox="1"/>
          <p:nvPr/>
        </p:nvSpPr>
        <p:spPr>
          <a:xfrm>
            <a:off x="5743462" y="2406655"/>
            <a:ext cx="5029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In-Store Retail Media</a:t>
            </a:r>
          </a:p>
        </p:txBody>
      </p:sp>
      <p:cxnSp>
        <p:nvCxnSpPr>
          <p:cNvPr id="7" name="Straight Arrow Connector 6">
            <a:extLst>
              <a:ext uri="{FF2B5EF4-FFF2-40B4-BE49-F238E27FC236}">
                <a16:creationId xmlns:a16="http://schemas.microsoft.com/office/drawing/2014/main" id="{D48A223A-AE78-9D42-90C8-671ACE1468A3}"/>
              </a:ext>
            </a:extLst>
          </p:cNvPr>
          <p:cNvCxnSpPr/>
          <p:nvPr/>
        </p:nvCxnSpPr>
        <p:spPr>
          <a:xfrm>
            <a:off x="1110502" y="2918227"/>
            <a:ext cx="4206240" cy="0"/>
          </a:xfrm>
          <a:prstGeom prst="straightConnector1">
            <a:avLst/>
          </a:prstGeom>
          <a:ln w="57150">
            <a:solidFill>
              <a:srgbClr val="8E94FE"/>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9377095B-E29E-FF1E-5CEF-77BB0F1995FB}"/>
              </a:ext>
            </a:extLst>
          </p:cNvPr>
          <p:cNvCxnSpPr/>
          <p:nvPr/>
        </p:nvCxnSpPr>
        <p:spPr>
          <a:xfrm>
            <a:off x="6058422" y="2918227"/>
            <a:ext cx="4206240" cy="0"/>
          </a:xfrm>
          <a:prstGeom prst="straightConnector1">
            <a:avLst/>
          </a:prstGeom>
          <a:ln w="57150">
            <a:solidFill>
              <a:srgbClr val="8E94FE"/>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4917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C8715-9BB4-DF82-2797-677897EEE2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0F5219-C55E-20F8-4F42-B97B653C3207}"/>
              </a:ext>
            </a:extLst>
          </p:cNvPr>
          <p:cNvSpPr>
            <a:spLocks noGrp="1"/>
          </p:cNvSpPr>
          <p:nvPr>
            <p:ph type="title"/>
          </p:nvPr>
        </p:nvSpPr>
        <p:spPr/>
        <p:txBody>
          <a:bodyPr>
            <a:normAutofit/>
          </a:bodyPr>
          <a:lstStyle/>
          <a:p>
            <a:r>
              <a:rPr lang="en-GB" dirty="0"/>
              <a:t>ISBA &amp; Mediasense Retail Media Study </a:t>
            </a:r>
            <a:endParaRPr lang="en-US" dirty="0"/>
          </a:p>
        </p:txBody>
      </p:sp>
    </p:spTree>
    <p:extLst>
      <p:ext uri="{BB962C8B-B14F-4D97-AF65-F5344CB8AC3E}">
        <p14:creationId xmlns:p14="http://schemas.microsoft.com/office/powerpoint/2010/main" val="538958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a:extLst>
            <a:ext uri="{FF2B5EF4-FFF2-40B4-BE49-F238E27FC236}">
              <a16:creationId xmlns:a16="http://schemas.microsoft.com/office/drawing/2014/main" id="{8F069EF4-6DEE-1910-1130-56200F048C9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D65D586-05C6-A0D6-CB49-D19132B66D92}"/>
              </a:ext>
            </a:extLst>
          </p:cNvPr>
          <p:cNvSpPr txBox="1"/>
          <p:nvPr/>
        </p:nvSpPr>
        <p:spPr>
          <a:xfrm>
            <a:off x="570564" y="925760"/>
            <a:ext cx="10136470" cy="877163"/>
          </a:xfrm>
          <a:prstGeom prst="rect">
            <a:avLst/>
          </a:prstGeom>
          <a:noFill/>
        </p:spPr>
        <p:txBody>
          <a:bodyPr wrap="square" lIns="91440" tIns="45720" rIns="91440" bIns="45720" rtlCol="0" anchor="t">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550" b="1" i="0" u="none" strike="noStrike" kern="1200" cap="all" spc="0" normalizeH="0" baseline="0" noProof="0" dirty="0">
                <a:ln>
                  <a:noFill/>
                </a:ln>
                <a:solidFill>
                  <a:srgbClr val="8240FF"/>
                </a:solidFill>
                <a:effectLst/>
                <a:uLnTx/>
                <a:uFillTx/>
                <a:latin typeface="Open Sans"/>
                <a:ea typeface="Open Sans"/>
                <a:cs typeface="Open Sans"/>
              </a:rPr>
              <a:t>Next step is to certify companies that show compliance with standards</a:t>
            </a: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Calibri"/>
              <a:cs typeface="Calibri"/>
            </a:endParaRPr>
          </a:p>
        </p:txBody>
      </p:sp>
      <p:sp>
        <p:nvSpPr>
          <p:cNvPr id="6" name="TextBox 5">
            <a:extLst>
              <a:ext uri="{FF2B5EF4-FFF2-40B4-BE49-F238E27FC236}">
                <a16:creationId xmlns:a16="http://schemas.microsoft.com/office/drawing/2014/main" id="{678B4925-C56C-11F4-C9C6-5A8E435F5301}"/>
              </a:ext>
            </a:extLst>
          </p:cNvPr>
          <p:cNvSpPr txBox="1"/>
          <p:nvPr/>
        </p:nvSpPr>
        <p:spPr>
          <a:xfrm>
            <a:off x="570564" y="1941192"/>
            <a:ext cx="1101183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The IAB Europe Retail Media Certification is an industry-recognised programme that rewards adherence to the IAB Europe </a:t>
            </a:r>
            <a:r>
              <a:rPr kumimoji="0" lang="en-GB" sz="1600" b="0" i="0" u="none" strike="noStrike" kern="1200" cap="none" spc="0" normalizeH="0" baseline="0" noProof="0" dirty="0">
                <a:ln>
                  <a:noFill/>
                </a:ln>
                <a:solidFill>
                  <a:srgbClr val="6D1AFE"/>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measurement standards</a:t>
            </a:r>
            <a:r>
              <a:rPr kumimoji="0" lang="en-GB"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for on and off-site Retail Media campaigns. By earning this certification, retailers can demonstrate their commitment to transparency, fairness, and accountability in Retail Media reporting.</a:t>
            </a:r>
            <a:endPar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EEA65993-F601-E89E-40FC-53BD53B89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962" y="3152784"/>
            <a:ext cx="7642758" cy="277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1002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AB75A5-E54D-E79B-F962-35422FC4E483}"/>
              </a:ext>
            </a:extLst>
          </p:cNvPr>
          <p:cNvSpPr txBox="1"/>
          <p:nvPr/>
        </p:nvSpPr>
        <p:spPr>
          <a:xfrm>
            <a:off x="3106240" y="2163403"/>
            <a:ext cx="5979520" cy="309007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FFFFFF"/>
              </a:buClr>
              <a:buSzPts val="2300"/>
              <a:buFont typeface="Open Sans"/>
              <a:buNone/>
              <a:tabLst/>
              <a:defRPr/>
            </a:pPr>
            <a:r>
              <a:rPr kumimoji="0" lang="en-GB" sz="3200" b="1" i="0" u="none" strike="noStrike" kern="1200" cap="none" spc="0" normalizeH="0" baseline="0" noProof="0" dirty="0">
                <a:ln>
                  <a:noFill/>
                </a:ln>
                <a:solidFill>
                  <a:srgbClr val="FFFFFF"/>
                </a:solidFill>
                <a:effectLst/>
                <a:uLnTx/>
                <a:uFillTx/>
                <a:latin typeface="Open Sans"/>
                <a:ea typeface="Open Sans"/>
                <a:cs typeface="Open Sans"/>
                <a:sym typeface="Open Sans"/>
              </a:rPr>
              <a:t>Thank you</a:t>
            </a:r>
          </a:p>
          <a:p>
            <a:pPr marL="0" marR="0" lvl="0" indent="0" algn="l" defTabSz="914400" rtl="0" eaLnBrk="1" fontAlgn="auto" latinLnBrk="0" hangingPunct="1">
              <a:lnSpc>
                <a:spcPct val="150000"/>
              </a:lnSpc>
              <a:spcBef>
                <a:spcPts val="0"/>
              </a:spcBef>
              <a:spcAft>
                <a:spcPts val="0"/>
              </a:spcAft>
              <a:buClr>
                <a:srgbClr val="FFFFFF"/>
              </a:buClr>
              <a:buSzPts val="2300"/>
              <a:buFont typeface="Open Sans"/>
              <a:buNone/>
              <a:tabLst/>
              <a:defRPr/>
            </a:pPr>
            <a:r>
              <a:rPr kumimoji="0" lang="en-GB" sz="2000" b="0" i="0" u="none" strike="noStrike" kern="1200" cap="none" spc="0" normalizeH="0" baseline="0" noProof="0" dirty="0">
                <a:ln>
                  <a:noFill/>
                </a:ln>
                <a:solidFill>
                  <a:srgbClr val="FFFFFF"/>
                </a:solidFill>
                <a:effectLst/>
                <a:uLnTx/>
                <a:uFillTx/>
                <a:latin typeface="Open Sans"/>
                <a:ea typeface="Open Sans"/>
                <a:cs typeface="Open Sans"/>
                <a:sym typeface="Open Sans"/>
              </a:rPr>
              <a:t>Marie-Clare Puffett</a:t>
            </a:r>
          </a:p>
          <a:p>
            <a:pPr marL="0" marR="0" lvl="0" indent="0" algn="l" defTabSz="914400" rtl="0" eaLnBrk="1" fontAlgn="auto" latinLnBrk="0" hangingPunct="1">
              <a:lnSpc>
                <a:spcPct val="150000"/>
              </a:lnSpc>
              <a:spcBef>
                <a:spcPts val="0"/>
              </a:spcBef>
              <a:spcAft>
                <a:spcPts val="0"/>
              </a:spcAft>
              <a:buClr>
                <a:srgbClr val="FFFFFF"/>
              </a:buClr>
              <a:buSzPts val="2300"/>
              <a:buFont typeface="Open Sans"/>
              <a:buNone/>
              <a:tabLst/>
              <a:defRPr/>
            </a:pPr>
            <a:r>
              <a:rPr kumimoji="0" lang="en-GB" sz="2000" b="0" i="0" u="none" strike="noStrike" kern="1200" cap="none" spc="0" normalizeH="0" baseline="0" noProof="0" dirty="0">
                <a:ln>
                  <a:noFill/>
                </a:ln>
                <a:solidFill>
                  <a:srgbClr val="FFFFFF"/>
                </a:solidFill>
                <a:effectLst/>
                <a:uLnTx/>
                <a:uFillTx/>
                <a:latin typeface="Open Sans"/>
                <a:ea typeface="Open Sans"/>
                <a:cs typeface="Open Sans"/>
                <a:sym typeface="Open Sans"/>
              </a:rPr>
              <a:t>Industry Development &amp; Insights Director  </a:t>
            </a:r>
            <a:r>
              <a:rPr kumimoji="0" lang="en-GB" sz="2000" b="0" i="0" u="none" strike="noStrike" kern="1200" cap="none" spc="0" normalizeH="0" baseline="0" noProof="0" dirty="0">
                <a:ln>
                  <a:noFill/>
                </a:ln>
                <a:solidFill>
                  <a:srgbClr val="FFFFFF"/>
                </a:solidFill>
                <a:effectLst/>
                <a:uLnTx/>
                <a:uFillTx/>
                <a:latin typeface="Open Sans"/>
                <a:ea typeface="Open Sans"/>
                <a:cs typeface="Open Sans"/>
                <a:sym typeface="Open Sans"/>
                <a:hlinkClick r:id="rId3"/>
              </a:rPr>
              <a:t>puffett@iabeurope.eu</a:t>
            </a:r>
            <a:endParaRPr kumimoji="0" lang="en-GB" sz="2000" b="0" i="0" u="none" strike="noStrike" kern="1200" cap="none" spc="0" normalizeH="0" baseline="0" noProof="0" dirty="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50000"/>
              </a:lnSpc>
              <a:spcBef>
                <a:spcPts val="0"/>
              </a:spcBef>
              <a:spcAft>
                <a:spcPts val="0"/>
              </a:spcAft>
              <a:buClr>
                <a:srgbClr val="FFFFFF"/>
              </a:buClr>
              <a:buSzPts val="2300"/>
              <a:buFont typeface="Open Sans"/>
              <a:buNone/>
              <a:tabLst/>
              <a:defRPr/>
            </a:pPr>
            <a:endParaRPr kumimoji="0" lang="en-GB" sz="2000" b="0" i="0" u="none" strike="noStrike" kern="1200" cap="none" spc="0" normalizeH="0" baseline="0" noProof="0" dirty="0">
              <a:ln>
                <a:noFill/>
              </a:ln>
              <a:solidFill>
                <a:srgbClr val="FFFFFF"/>
              </a:solidFill>
              <a:effectLst/>
              <a:uLnTx/>
              <a:uFillTx/>
              <a:latin typeface="Open Sans"/>
              <a:ea typeface="Open Sans"/>
              <a:cs typeface="Open Sans"/>
              <a:sym typeface="Open Sans"/>
            </a:endParaRPr>
          </a:p>
          <a:p>
            <a:pPr marL="0" marR="0" lvl="0" indent="0" algn="l" defTabSz="914400" rtl="0" eaLnBrk="1" fontAlgn="auto" latinLnBrk="0" hangingPunct="1">
              <a:lnSpc>
                <a:spcPct val="150000"/>
              </a:lnSpc>
              <a:spcBef>
                <a:spcPts val="0"/>
              </a:spcBef>
              <a:spcAft>
                <a:spcPts val="0"/>
              </a:spcAft>
              <a:buClr>
                <a:srgbClr val="FFFFFF"/>
              </a:buClr>
              <a:buSzPts val="2300"/>
              <a:buFont typeface="Open Sans"/>
              <a:buNone/>
              <a:tabLst/>
              <a:defRPr/>
            </a:pPr>
            <a:endParaRPr kumimoji="0" lang="en-GB" sz="2000" b="0" i="0" u="none" strike="noStrike" kern="1200" cap="none" spc="0" normalizeH="0" baseline="0" noProof="0" dirty="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384746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8E8EF-0052-D338-EFF7-7343EC5BDAD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2231AF7-F25A-ACCE-D799-F133F5F4EA69}"/>
              </a:ext>
            </a:extLst>
          </p:cNvPr>
          <p:cNvSpPr/>
          <p:nvPr/>
        </p:nvSpPr>
        <p:spPr>
          <a:xfrm>
            <a:off x="713923" y="1919333"/>
            <a:ext cx="4977708" cy="267286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itle 1">
            <a:extLst>
              <a:ext uri="{FF2B5EF4-FFF2-40B4-BE49-F238E27FC236}">
                <a16:creationId xmlns:a16="http://schemas.microsoft.com/office/drawing/2014/main" id="{13E37298-7E0F-B50E-45E7-03B69E994195}"/>
              </a:ext>
            </a:extLst>
          </p:cNvPr>
          <p:cNvSpPr>
            <a:spLocks noGrp="1"/>
          </p:cNvSpPr>
          <p:nvPr>
            <p:ph type="title"/>
          </p:nvPr>
        </p:nvSpPr>
        <p:spPr>
          <a:xfrm>
            <a:off x="806959" y="763908"/>
            <a:ext cx="10517533" cy="689444"/>
          </a:xfrm>
        </p:spPr>
        <p:txBody>
          <a:bodyPr/>
          <a:lstStyle/>
          <a:p>
            <a:r>
              <a:rPr lang="en-GB" dirty="0"/>
              <a:t>ISBA &amp; Mediasense UK Retail Media landscape study</a:t>
            </a:r>
            <a:endParaRPr lang="en-US" dirty="0"/>
          </a:p>
        </p:txBody>
      </p:sp>
      <p:pic>
        <p:nvPicPr>
          <p:cNvPr id="3" name="Picture 2" descr="A logo with birds in the nest&#10;&#10;Description automatically generated">
            <a:extLst>
              <a:ext uri="{FF2B5EF4-FFF2-40B4-BE49-F238E27FC236}">
                <a16:creationId xmlns:a16="http://schemas.microsoft.com/office/drawing/2014/main" id="{D7DB8AEB-365D-C0C7-4E11-549DEF5E28C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70623" y="2378904"/>
            <a:ext cx="2257795" cy="1502845"/>
          </a:xfrm>
          <a:prstGeom prst="rect">
            <a:avLst/>
          </a:prstGeom>
        </p:spPr>
      </p:pic>
      <p:pic>
        <p:nvPicPr>
          <p:cNvPr id="6" name="Picture 5" descr="A green letter on a black background&#10;&#10;Description automatically generated">
            <a:extLst>
              <a:ext uri="{FF2B5EF4-FFF2-40B4-BE49-F238E27FC236}">
                <a16:creationId xmlns:a16="http://schemas.microsoft.com/office/drawing/2014/main" id="{E0D0344B-D318-A517-A588-D122BA69119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89912" y="2183541"/>
            <a:ext cx="1586476" cy="284845"/>
          </a:xfrm>
          <a:prstGeom prst="rect">
            <a:avLst/>
          </a:prstGeom>
        </p:spPr>
      </p:pic>
      <p:pic>
        <p:nvPicPr>
          <p:cNvPr id="9" name="Picture 8" descr="A black and white logo&#10;&#10;Description automatically generated">
            <a:extLst>
              <a:ext uri="{FF2B5EF4-FFF2-40B4-BE49-F238E27FC236}">
                <a16:creationId xmlns:a16="http://schemas.microsoft.com/office/drawing/2014/main" id="{F8D01E17-B165-9BA6-BAA2-DCC55821E5F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373502" y="3757911"/>
            <a:ext cx="2123127" cy="696386"/>
          </a:xfrm>
          <a:prstGeom prst="rect">
            <a:avLst/>
          </a:prstGeom>
        </p:spPr>
      </p:pic>
      <p:pic>
        <p:nvPicPr>
          <p:cNvPr id="14" name="Picture 13">
            <a:extLst>
              <a:ext uri="{FF2B5EF4-FFF2-40B4-BE49-F238E27FC236}">
                <a16:creationId xmlns:a16="http://schemas.microsoft.com/office/drawing/2014/main" id="{51188E2E-D391-6802-B89E-7098CF04AB9F}"/>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3780525" y="2325604"/>
            <a:ext cx="1120950" cy="206255"/>
          </a:xfrm>
          <a:prstGeom prst="rect">
            <a:avLst/>
          </a:prstGeom>
        </p:spPr>
      </p:pic>
      <p:pic>
        <p:nvPicPr>
          <p:cNvPr id="17" name="Picture 16" descr="A green and yellow logo&#10;&#10;Description automatically generated">
            <a:extLst>
              <a:ext uri="{FF2B5EF4-FFF2-40B4-BE49-F238E27FC236}">
                <a16:creationId xmlns:a16="http://schemas.microsoft.com/office/drawing/2014/main" id="{3FEE9F4A-FF38-AF3B-3CE5-A552A631331D}"/>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267376" y="2807882"/>
            <a:ext cx="927042" cy="621118"/>
          </a:xfrm>
          <a:prstGeom prst="rect">
            <a:avLst/>
          </a:prstGeom>
        </p:spPr>
      </p:pic>
      <p:pic>
        <p:nvPicPr>
          <p:cNvPr id="20" name="Picture 19" descr="A logo of a company&#10;&#10;Description automatically generated">
            <a:extLst>
              <a:ext uri="{FF2B5EF4-FFF2-40B4-BE49-F238E27FC236}">
                <a16:creationId xmlns:a16="http://schemas.microsoft.com/office/drawing/2014/main" id="{69EA705F-146E-C865-5584-B664C772A267}"/>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4072581" y="2769561"/>
            <a:ext cx="659084" cy="895256"/>
          </a:xfrm>
          <a:prstGeom prst="rect">
            <a:avLst/>
          </a:prstGeom>
        </p:spPr>
      </p:pic>
      <p:pic>
        <p:nvPicPr>
          <p:cNvPr id="26" name="Picture 25" descr="A red and black logo&#10;&#10;Description automatically generated">
            <a:extLst>
              <a:ext uri="{FF2B5EF4-FFF2-40B4-BE49-F238E27FC236}">
                <a16:creationId xmlns:a16="http://schemas.microsoft.com/office/drawing/2014/main" id="{D9030EEC-8C03-B7AD-8B72-85F0E888587A}"/>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1355710" y="3814925"/>
            <a:ext cx="1461503" cy="370247"/>
          </a:xfrm>
          <a:prstGeom prst="rect">
            <a:avLst/>
          </a:prstGeom>
        </p:spPr>
      </p:pic>
      <p:sp>
        <p:nvSpPr>
          <p:cNvPr id="5" name="TextBox 4">
            <a:extLst>
              <a:ext uri="{FF2B5EF4-FFF2-40B4-BE49-F238E27FC236}">
                <a16:creationId xmlns:a16="http://schemas.microsoft.com/office/drawing/2014/main" id="{E17B4A22-5C9F-489C-E400-1FBBCD7C938B}"/>
              </a:ext>
            </a:extLst>
          </p:cNvPr>
          <p:cNvSpPr txBox="1"/>
          <p:nvPr/>
        </p:nvSpPr>
        <p:spPr>
          <a:xfrm>
            <a:off x="631992" y="1510991"/>
            <a:ext cx="2044396" cy="369332"/>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B365D"/>
                </a:solidFill>
                <a:effectLst/>
                <a:uLnTx/>
                <a:uFillTx/>
                <a:latin typeface="Arial" panose="020B0604020202020204"/>
                <a:ea typeface="+mn-ea"/>
                <a:cs typeface="+mn-cs"/>
              </a:rPr>
              <a:t>Funding Partners</a:t>
            </a:r>
            <a:endParaRPr kumimoji="0" lang="en-US" sz="1800" b="0" i="0" u="none" strike="noStrike" kern="1200" cap="none" spc="0" normalizeH="0" baseline="0" noProof="0" dirty="0">
              <a:ln>
                <a:noFill/>
              </a:ln>
              <a:solidFill>
                <a:srgbClr val="1B365D"/>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4EA1701D-C2EA-13A4-5A24-9A57EFE170A5}"/>
              </a:ext>
            </a:extLst>
          </p:cNvPr>
          <p:cNvSpPr/>
          <p:nvPr/>
        </p:nvSpPr>
        <p:spPr>
          <a:xfrm>
            <a:off x="6208900" y="4066415"/>
            <a:ext cx="4600604" cy="237650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30E05AC9-2B16-BED5-443B-B972E4DB539F}"/>
              </a:ext>
            </a:extLst>
          </p:cNvPr>
          <p:cNvSpPr txBox="1"/>
          <p:nvPr/>
        </p:nvSpPr>
        <p:spPr>
          <a:xfrm>
            <a:off x="6147272" y="3697083"/>
            <a:ext cx="2898643" cy="369332"/>
          </a:xfrm>
          <a:prstGeom prst="rect">
            <a:avLst/>
          </a:prstGeom>
          <a:noFill/>
        </p:spPr>
        <p:txBody>
          <a:bodyPr wrap="square">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B365D"/>
                </a:solidFill>
                <a:effectLst/>
                <a:uLnTx/>
                <a:uFillTx/>
                <a:latin typeface="Arial" panose="020B0604020202020204"/>
                <a:ea typeface="+mn-ea"/>
                <a:cs typeface="+mn-cs"/>
              </a:rPr>
              <a:t>Ecosystem Participants</a:t>
            </a:r>
            <a:endParaRPr kumimoji="0" lang="en-US" sz="1800" b="0" i="0" u="none" strike="noStrike" kern="1200" cap="none" spc="0" normalizeH="0" baseline="0" noProof="0" dirty="0">
              <a:ln>
                <a:noFill/>
              </a:ln>
              <a:solidFill>
                <a:srgbClr val="1B365D"/>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67A87593-DFEF-7275-6B6F-56FFFFEDA584}"/>
              </a:ext>
            </a:extLst>
          </p:cNvPr>
          <p:cNvSpPr txBox="1"/>
          <p:nvPr/>
        </p:nvSpPr>
        <p:spPr>
          <a:xfrm>
            <a:off x="3286768" y="4374227"/>
            <a:ext cx="2699877" cy="253916"/>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1B365D"/>
                </a:solidFill>
                <a:effectLst/>
                <a:uLnTx/>
                <a:uFillTx/>
                <a:latin typeface="Arial" panose="020B0604020202020204"/>
                <a:ea typeface="+mn-ea"/>
                <a:cs typeface="+mn-cs"/>
              </a:rPr>
              <a:t>Circa £220m spend UK Media: NMR</a:t>
            </a:r>
            <a:endParaRPr kumimoji="0" lang="en-US" sz="1050" b="0" i="0" u="none" strike="noStrike" kern="1200" cap="none" spc="0" normalizeH="0" baseline="0" noProof="0" dirty="0">
              <a:ln>
                <a:noFill/>
              </a:ln>
              <a:solidFill>
                <a:srgbClr val="1B365D"/>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FC841171-3B2D-E1F8-9890-1D4F7F88AD9D}"/>
              </a:ext>
            </a:extLst>
          </p:cNvPr>
          <p:cNvSpPr txBox="1"/>
          <p:nvPr/>
        </p:nvSpPr>
        <p:spPr>
          <a:xfrm>
            <a:off x="1740472" y="5084532"/>
            <a:ext cx="3333336" cy="1600438"/>
          </a:xfrm>
          <a:prstGeom prst="rect">
            <a:avLst/>
          </a:prstGeom>
          <a:noFill/>
        </p:spPr>
        <p:txBody>
          <a:bodyPr wrap="square">
            <a:spAutoFit/>
          </a:bodyPr>
          <a:lstStyle/>
          <a:p>
            <a:pPr marL="0" marR="0" lvl="0" indent="0" algn="l" defTabSz="914354"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Supply side Scope:</a:t>
            </a:r>
          </a:p>
          <a:p>
            <a:pPr marL="285750" marR="0" lvl="0" indent="-285750" algn="l" defTabSz="914354"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GB" sz="1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Revenue streams and service models</a:t>
            </a:r>
          </a:p>
          <a:p>
            <a:pPr marL="285750" marR="0" lvl="0" indent="-285750" algn="l" defTabSz="914354"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GB" sz="1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Use of internal / external tech / tools</a:t>
            </a:r>
          </a:p>
          <a:p>
            <a:pPr marL="285750" marR="0" lvl="0" indent="-285750" algn="l" defTabSz="914354"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GB" sz="1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Data Validation and Governance</a:t>
            </a:r>
          </a:p>
          <a:p>
            <a:pPr marL="285750" marR="0" lvl="0" indent="-285750" algn="l" defTabSz="914354"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GB" sz="1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Inventory Management</a:t>
            </a:r>
          </a:p>
          <a:p>
            <a:pPr marL="285750" marR="0" lvl="0" indent="-285750" algn="l" defTabSz="914354"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GB" sz="1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Growth and Performance</a:t>
            </a:r>
          </a:p>
          <a:p>
            <a:pPr marL="285750" marR="0" lvl="0" indent="-285750" algn="l" defTabSz="914354"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GB" sz="1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Challenges and opportunities </a:t>
            </a:r>
          </a:p>
        </p:txBody>
      </p:sp>
      <p:sp>
        <p:nvSpPr>
          <p:cNvPr id="22" name="TextBox 21">
            <a:extLst>
              <a:ext uri="{FF2B5EF4-FFF2-40B4-BE49-F238E27FC236}">
                <a16:creationId xmlns:a16="http://schemas.microsoft.com/office/drawing/2014/main" id="{082065AE-28D1-1B47-7D63-32FFEDE2E471}"/>
              </a:ext>
            </a:extLst>
          </p:cNvPr>
          <p:cNvSpPr txBox="1"/>
          <p:nvPr/>
        </p:nvSpPr>
        <p:spPr>
          <a:xfrm>
            <a:off x="6962292" y="1907468"/>
            <a:ext cx="6096000" cy="1661993"/>
          </a:xfrm>
          <a:prstGeom prst="rect">
            <a:avLst/>
          </a:prstGeom>
          <a:noFill/>
        </p:spPr>
        <p:txBody>
          <a:bodyPr wrap="square">
            <a:spAutoFit/>
          </a:bodyPr>
          <a:lstStyle>
            <a:defPPr>
              <a:defRPr lang="en-US"/>
            </a:defPPr>
            <a:lvl1pPr fontAlgn="base">
              <a:defRPr sz="1400" b="0" i="0">
                <a:solidFill>
                  <a:srgbClr val="000000"/>
                </a:solidFill>
                <a:effectLst/>
                <a:latin typeface="Aptos" panose="020B0004020202020204" pitchFamily="34" charset="0"/>
              </a:defRPr>
            </a:lvl1pPr>
          </a:lstStyle>
          <a:p>
            <a:pPr marL="0" marR="0" lvl="0" indent="0" algn="l" defTabSz="914354" rtl="0" eaLnBrk="1" fontAlgn="base"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Demand side Scope:</a:t>
            </a:r>
          </a:p>
          <a:p>
            <a:pPr marL="285750" marR="0" lvl="0" indent="-285750" algn="l" defTabSz="914354"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GB" sz="1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Operating models</a:t>
            </a:r>
          </a:p>
          <a:p>
            <a:pPr marL="285750" marR="0" lvl="0" indent="-285750" algn="l" defTabSz="914354"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GB" sz="1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Strategy, planning and source of budgets</a:t>
            </a:r>
          </a:p>
          <a:p>
            <a:pPr marL="285750" marR="0" lvl="0" indent="-285750" algn="l" defTabSz="914354"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GB" sz="1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Execution, Performance Metrics and Reporting</a:t>
            </a:r>
          </a:p>
          <a:p>
            <a:pPr marL="285750" marR="0" lvl="0" indent="-285750" algn="l" defTabSz="914354"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GB" sz="1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Tools and Platforms used</a:t>
            </a:r>
          </a:p>
          <a:p>
            <a:pPr marL="285750" marR="0" lvl="0" indent="-285750" algn="l" defTabSz="914354"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GB" sz="1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Use of data</a:t>
            </a:r>
          </a:p>
          <a:p>
            <a:pPr marL="285750" marR="0" lvl="0" indent="-285750" algn="l" defTabSz="914354" rtl="0" eaLnBrk="1" fontAlgn="base" latinLnBrk="0" hangingPunct="1">
              <a:lnSpc>
                <a:spcPct val="100000"/>
              </a:lnSpc>
              <a:spcBef>
                <a:spcPts val="0"/>
              </a:spcBef>
              <a:spcAft>
                <a:spcPts val="0"/>
              </a:spcAft>
              <a:buClrTx/>
              <a:buSzTx/>
              <a:buFont typeface="Wingdings" panose="05000000000000000000" pitchFamily="2" charset="2"/>
              <a:buChar char="v"/>
              <a:tabLst/>
              <a:defRPr/>
            </a:pPr>
            <a:r>
              <a:rPr kumimoji="0" lang="en-GB" sz="14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Challenges and opportunities </a:t>
            </a:r>
          </a:p>
        </p:txBody>
      </p:sp>
      <p:pic>
        <p:nvPicPr>
          <p:cNvPr id="1028" name="Picture 4">
            <a:extLst>
              <a:ext uri="{FF2B5EF4-FFF2-40B4-BE49-F238E27FC236}">
                <a16:creationId xmlns:a16="http://schemas.microsoft.com/office/drawing/2014/main" id="{C9535E50-5818-9A05-12CE-72F998D7FC7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93187" y="4228576"/>
            <a:ext cx="668215" cy="2088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mnicom Media Group Vector Logo - Download Free SVG Icon ...">
            <a:extLst>
              <a:ext uri="{FF2B5EF4-FFF2-40B4-BE49-F238E27FC236}">
                <a16:creationId xmlns:a16="http://schemas.microsoft.com/office/drawing/2014/main" id="{EDA0AB46-6ACE-1059-3F96-649FB5EA5CC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12097" y="4426640"/>
            <a:ext cx="1119431" cy="2088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dia Kit | Publicis Groupe">
            <a:extLst>
              <a:ext uri="{FF2B5EF4-FFF2-40B4-BE49-F238E27FC236}">
                <a16:creationId xmlns:a16="http://schemas.microsoft.com/office/drawing/2014/main" id="{DD5B5871-BC31-78C9-181E-D25791D4D27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16417" y="4149560"/>
            <a:ext cx="464760" cy="4103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22B1247-9523-0327-080C-EF32B9E7944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03432" y="4396358"/>
            <a:ext cx="464760" cy="22928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MG logo">
            <a:extLst>
              <a:ext uri="{FF2B5EF4-FFF2-40B4-BE49-F238E27FC236}">
                <a16:creationId xmlns:a16="http://schemas.microsoft.com/office/drawing/2014/main" id="{06CF2780-29DD-EF36-5F7E-3E7E330C5F8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23490" y="4163977"/>
            <a:ext cx="464761" cy="46476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3068C8D-4C48-FB8A-B4DD-E0FC2748AA6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381069" y="4934564"/>
            <a:ext cx="925388" cy="26033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ainsbury's Logo PNG Transparent &amp; SVG Vector - Freebie Supply">
            <a:extLst>
              <a:ext uri="{FF2B5EF4-FFF2-40B4-BE49-F238E27FC236}">
                <a16:creationId xmlns:a16="http://schemas.microsoft.com/office/drawing/2014/main" id="{2B53F18B-42F7-DD31-51A6-8E912B1F0B0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46681" y="4521102"/>
            <a:ext cx="1242646" cy="124264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ownload Boots Logo in SVG Vector or PNG File Format - Logo.wine">
            <a:extLst>
              <a:ext uri="{FF2B5EF4-FFF2-40B4-BE49-F238E27FC236}">
                <a16:creationId xmlns:a16="http://schemas.microsoft.com/office/drawing/2014/main" id="{416836CF-E259-D340-13C2-FD3BCA8309E6}"/>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96693" y="4720207"/>
            <a:ext cx="781793" cy="52119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FAB39E21-FD04-CBC8-A4C4-F98F1C9B79C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942578" y="5071581"/>
            <a:ext cx="610628" cy="18438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Ocado Logo PNG (FREE DOWNLOAD)">
            <a:extLst>
              <a:ext uri="{FF2B5EF4-FFF2-40B4-BE49-F238E27FC236}">
                <a16:creationId xmlns:a16="http://schemas.microsoft.com/office/drawing/2014/main" id="{DB50556A-DF71-C854-957D-28A4D4EA2CE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659510" y="5774736"/>
            <a:ext cx="499259" cy="49925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lywheel and CitrusAd Energize Retail Media with Global API Integration |  Business Wire">
            <a:extLst>
              <a:ext uri="{FF2B5EF4-FFF2-40B4-BE49-F238E27FC236}">
                <a16:creationId xmlns:a16="http://schemas.microsoft.com/office/drawing/2014/main" id="{8D0DF2D9-B761-BB2C-792B-FBFB5C4678E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05602" y="5319902"/>
            <a:ext cx="1118018" cy="55900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The Commerce Media Platform for the Open Internet | Criteo">
            <a:extLst>
              <a:ext uri="{FF2B5EF4-FFF2-40B4-BE49-F238E27FC236}">
                <a16:creationId xmlns:a16="http://schemas.microsoft.com/office/drawing/2014/main" id="{4B37EFA7-2B59-ECCE-8B79-90A0B6DF38D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67595" y="5407125"/>
            <a:ext cx="774983" cy="40721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Our new visual identity | The Trade Desk">
            <a:extLst>
              <a:ext uri="{FF2B5EF4-FFF2-40B4-BE49-F238E27FC236}">
                <a16:creationId xmlns:a16="http://schemas.microsoft.com/office/drawing/2014/main" id="{C599952D-2A57-E2BE-24F6-3FAE74F9AF5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26853" y="5940963"/>
            <a:ext cx="1095822" cy="27773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Skai I Kenshoo | Omnichannel Marketing Platform">
            <a:extLst>
              <a:ext uri="{FF2B5EF4-FFF2-40B4-BE49-F238E27FC236}">
                <a16:creationId xmlns:a16="http://schemas.microsoft.com/office/drawing/2014/main" id="{A951CA07-7274-59C1-638F-868ACBA9AE2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914559" y="5787175"/>
            <a:ext cx="920749" cy="61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590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9E953-B140-5570-7C76-32DE672EE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332645-1BFA-AE11-33E9-C67B0E72381C}"/>
              </a:ext>
            </a:extLst>
          </p:cNvPr>
          <p:cNvSpPr>
            <a:spLocks noGrp="1"/>
          </p:cNvSpPr>
          <p:nvPr>
            <p:ph type="title"/>
          </p:nvPr>
        </p:nvSpPr>
        <p:spPr/>
        <p:txBody>
          <a:bodyPr>
            <a:normAutofit/>
          </a:bodyPr>
          <a:lstStyle/>
          <a:p>
            <a:r>
              <a:rPr lang="en-GB" dirty="0"/>
              <a:t>Retail </a:t>
            </a:r>
            <a:r>
              <a:rPr lang="en-GB"/>
              <a:t>Media Standards</a:t>
            </a:r>
            <a:endParaRPr lang="en-US" dirty="0"/>
          </a:p>
        </p:txBody>
      </p:sp>
    </p:spTree>
    <p:extLst>
      <p:ext uri="{BB962C8B-B14F-4D97-AF65-F5344CB8AC3E}">
        <p14:creationId xmlns:p14="http://schemas.microsoft.com/office/powerpoint/2010/main" val="1531561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BC992E20-0BB7-3905-E4B0-464CF4AE036C}"/>
              </a:ext>
            </a:extLst>
          </p:cNvPr>
          <p:cNvGraphicFramePr>
            <a:graphicFrameLocks noGrp="1"/>
          </p:cNvGraphicFramePr>
          <p:nvPr/>
        </p:nvGraphicFramePr>
        <p:xfrm>
          <a:off x="1154884" y="1652633"/>
          <a:ext cx="9882232" cy="4304648"/>
        </p:xfrm>
        <a:graphic>
          <a:graphicData uri="http://schemas.openxmlformats.org/drawingml/2006/table">
            <a:tbl>
              <a:tblPr/>
              <a:tblGrid>
                <a:gridCol w="3763101">
                  <a:extLst>
                    <a:ext uri="{9D8B030D-6E8A-4147-A177-3AD203B41FA5}">
                      <a16:colId xmlns:a16="http://schemas.microsoft.com/office/drawing/2014/main" val="2363783213"/>
                    </a:ext>
                  </a:extLst>
                </a:gridCol>
                <a:gridCol w="1046587">
                  <a:extLst>
                    <a:ext uri="{9D8B030D-6E8A-4147-A177-3AD203B41FA5}">
                      <a16:colId xmlns:a16="http://schemas.microsoft.com/office/drawing/2014/main" val="331364129"/>
                    </a:ext>
                  </a:extLst>
                </a:gridCol>
                <a:gridCol w="612397">
                  <a:extLst>
                    <a:ext uri="{9D8B030D-6E8A-4147-A177-3AD203B41FA5}">
                      <a16:colId xmlns:a16="http://schemas.microsoft.com/office/drawing/2014/main" val="2496761634"/>
                    </a:ext>
                  </a:extLst>
                </a:gridCol>
                <a:gridCol w="975187">
                  <a:extLst>
                    <a:ext uri="{9D8B030D-6E8A-4147-A177-3AD203B41FA5}">
                      <a16:colId xmlns:a16="http://schemas.microsoft.com/office/drawing/2014/main" val="3405410751"/>
                    </a:ext>
                  </a:extLst>
                </a:gridCol>
                <a:gridCol w="1128930">
                  <a:extLst>
                    <a:ext uri="{9D8B030D-6E8A-4147-A177-3AD203B41FA5}">
                      <a16:colId xmlns:a16="http://schemas.microsoft.com/office/drawing/2014/main" val="557664349"/>
                    </a:ext>
                  </a:extLst>
                </a:gridCol>
                <a:gridCol w="1178015">
                  <a:extLst>
                    <a:ext uri="{9D8B030D-6E8A-4147-A177-3AD203B41FA5}">
                      <a16:colId xmlns:a16="http://schemas.microsoft.com/office/drawing/2014/main" val="3852278551"/>
                    </a:ext>
                  </a:extLst>
                </a:gridCol>
                <a:gridCol w="1178015">
                  <a:extLst>
                    <a:ext uri="{9D8B030D-6E8A-4147-A177-3AD203B41FA5}">
                      <a16:colId xmlns:a16="http://schemas.microsoft.com/office/drawing/2014/main" val="100940111"/>
                    </a:ext>
                  </a:extLst>
                </a:gridCol>
              </a:tblGrid>
              <a:tr h="266660">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kern="1200" dirty="0">
                          <a:solidFill>
                            <a:srgbClr val="000000"/>
                          </a:solidFill>
                          <a:effectLst/>
                          <a:latin typeface="Arial" panose="020B0604020202020204" pitchFamily="34" charset="0"/>
                          <a:ea typeface="+mn-ea"/>
                          <a:cs typeface="+mn-cs"/>
                        </a:rPr>
                        <a:t>RMN1</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RMN2</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RMN3</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RMN4</a:t>
                      </a:r>
                    </a:p>
                  </a:txBody>
                  <a:tcPr marL="4763" marR="4763" marT="4763" marB="0" anchor="b">
                    <a:lnL>
                      <a:noFill/>
                    </a:lnL>
                    <a:lnR>
                      <a:noFill/>
                    </a:lnR>
                    <a:lnT>
                      <a:noFill/>
                    </a:lnT>
                    <a:lnB w="6350" cap="flat" cmpd="sng" algn="ctr">
                      <a:solidFill>
                        <a:srgbClr val="7F7F7F"/>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RMN5</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RMN6</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2277359"/>
                  </a:ext>
                </a:extLst>
              </a:tr>
              <a:tr h="266660">
                <a:tc>
                  <a:txBody>
                    <a:bodyPr/>
                    <a:lstStyle/>
                    <a:p>
                      <a:pPr algn="l" rtl="0" fontAlgn="ctr"/>
                      <a:r>
                        <a:rPr lang="en-GB" sz="1100" b="0" i="0" u="none" strike="noStrike" dirty="0">
                          <a:solidFill>
                            <a:srgbClr val="000000"/>
                          </a:solidFill>
                          <a:effectLst/>
                          <a:latin typeface="Arial" panose="020B0604020202020204" pitchFamily="34" charset="0"/>
                        </a:rPr>
                        <a:t>Consistent view of data between campaigns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On Roadmap</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926339180"/>
                  </a:ext>
                </a:extLst>
              </a:tr>
              <a:tr h="266660">
                <a:tc>
                  <a:txBody>
                    <a:bodyPr/>
                    <a:lstStyle/>
                    <a:p>
                      <a:pPr algn="l" rtl="0" fontAlgn="ctr"/>
                      <a:r>
                        <a:rPr lang="en-GB" sz="1100" b="0" i="0" u="none" strike="noStrike" dirty="0">
                          <a:solidFill>
                            <a:srgbClr val="000000"/>
                          </a:solidFill>
                          <a:effectLst/>
                          <a:latin typeface="Arial" panose="020B0604020202020204" pitchFamily="34" charset="0"/>
                        </a:rPr>
                        <a:t>Extractable pre-templated format across all campaigns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On Roadmap</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739032207"/>
                  </a:ext>
                </a:extLst>
              </a:tr>
              <a:tr h="266660">
                <a:tc>
                  <a:txBody>
                    <a:bodyPr/>
                    <a:lstStyle/>
                    <a:p>
                      <a:pPr algn="l" rtl="0" fontAlgn="ctr"/>
                      <a:r>
                        <a:rPr lang="en-GB" sz="1100" b="0" i="0" u="none" strike="noStrike" dirty="0">
                          <a:solidFill>
                            <a:srgbClr val="000000"/>
                          </a:solidFill>
                          <a:effectLst/>
                          <a:latin typeface="Arial" panose="020B0604020202020204" pitchFamily="34" charset="0"/>
                        </a:rPr>
                        <a:t>PCR within 6 weeks after the attribution window closes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extLst>
                  <a:ext uri="{0D108BD9-81ED-4DB2-BD59-A6C34878D82A}">
                    <a16:rowId xmlns:a16="http://schemas.microsoft.com/office/drawing/2014/main" val="2103270421"/>
                  </a:ext>
                </a:extLst>
              </a:tr>
              <a:tr h="266660">
                <a:tc>
                  <a:txBody>
                    <a:bodyPr/>
                    <a:lstStyle/>
                    <a:p>
                      <a:pPr algn="l" rtl="0" fontAlgn="ctr"/>
                      <a:r>
                        <a:rPr lang="en-GB" sz="1100" b="0" i="0" u="none" strike="noStrike" dirty="0">
                          <a:solidFill>
                            <a:srgbClr val="000000"/>
                          </a:solidFill>
                          <a:effectLst/>
                          <a:latin typeface="Arial" panose="020B0604020202020204" pitchFamily="34" charset="0"/>
                        </a:rPr>
                        <a:t>All data points are available in open API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On Roadmap</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304434372"/>
                  </a:ext>
                </a:extLst>
              </a:tr>
              <a:tr h="266660">
                <a:tc>
                  <a:txBody>
                    <a:bodyPr/>
                    <a:lstStyle/>
                    <a:p>
                      <a:pPr algn="l" rtl="0" fontAlgn="ctr"/>
                      <a:r>
                        <a:rPr lang="en-GB" sz="1100" b="0" i="0" u="none" strike="noStrike" dirty="0">
                          <a:solidFill>
                            <a:srgbClr val="000000"/>
                          </a:solidFill>
                          <a:effectLst/>
                          <a:latin typeface="Arial" panose="020B0604020202020204" pitchFamily="34" charset="0"/>
                        </a:rPr>
                        <a:t>Provide a glossary of metrics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292956580"/>
                  </a:ext>
                </a:extLst>
              </a:tr>
              <a:tr h="266660">
                <a:tc>
                  <a:txBody>
                    <a:bodyPr/>
                    <a:lstStyle/>
                    <a:p>
                      <a:pPr algn="l" rtl="0" fontAlgn="ctr"/>
                      <a:r>
                        <a:rPr lang="en-GB" sz="1100" b="0" i="0" u="none" strike="noStrike" dirty="0">
                          <a:solidFill>
                            <a:srgbClr val="000000"/>
                          </a:solidFill>
                          <a:effectLst/>
                          <a:latin typeface="Arial" panose="020B0604020202020204" pitchFamily="34" charset="0"/>
                        </a:rPr>
                        <a:t>in-flight data and in a templated extractable format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tc>
                  <a:txBody>
                    <a:bodyPr/>
                    <a:lstStyle/>
                    <a:p>
                      <a:pPr algn="ctr" fontAlgn="ctr"/>
                      <a:r>
                        <a:rPr lang="en-US" sz="1100" b="0" i="0" u="none" strike="noStrike">
                          <a:solidFill>
                            <a:srgbClr val="747474"/>
                          </a:solidFill>
                          <a:effectLst/>
                          <a:latin typeface="Arial" panose="020B0604020202020204" pitchFamily="34" charset="0"/>
                        </a:rPr>
                        <a:t>On Roadmap</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extLst>
                  <a:ext uri="{0D108BD9-81ED-4DB2-BD59-A6C34878D82A}">
                    <a16:rowId xmlns:a16="http://schemas.microsoft.com/office/drawing/2014/main" val="3839702500"/>
                  </a:ext>
                </a:extLst>
              </a:tr>
              <a:tr h="266660">
                <a:tc>
                  <a:txBody>
                    <a:bodyPr/>
                    <a:lstStyle/>
                    <a:p>
                      <a:pPr algn="l" rtl="0" fontAlgn="ctr"/>
                      <a:r>
                        <a:rPr lang="en-GB" sz="1100" b="0" i="0" u="none" strike="noStrike" dirty="0">
                          <a:solidFill>
                            <a:srgbClr val="000000"/>
                          </a:solidFill>
                          <a:effectLst/>
                          <a:latin typeface="Arial" panose="020B0604020202020204" pitchFamily="34" charset="0"/>
                        </a:rPr>
                        <a:t>Data available in-flight through an API solutions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3940578878"/>
                  </a:ext>
                </a:extLst>
              </a:tr>
              <a:tr h="266660">
                <a:tc>
                  <a:txBody>
                    <a:bodyPr/>
                    <a:lstStyle/>
                    <a:p>
                      <a:pPr algn="l" rtl="0" fontAlgn="ctr"/>
                      <a:r>
                        <a:rPr lang="en-GB" sz="1100" b="0" i="0" u="none" strike="noStrike" dirty="0">
                          <a:solidFill>
                            <a:srgbClr val="000000"/>
                          </a:solidFill>
                          <a:effectLst/>
                          <a:latin typeface="Arial" panose="020B0604020202020204" pitchFamily="34" charset="0"/>
                        </a:rPr>
                        <a:t>user frequency and unique v total impressions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02675658"/>
                  </a:ext>
                </a:extLst>
              </a:tr>
              <a:tr h="301313">
                <a:tc>
                  <a:txBody>
                    <a:bodyPr/>
                    <a:lstStyle/>
                    <a:p>
                      <a:pPr algn="l" rtl="0" fontAlgn="ctr"/>
                      <a:r>
                        <a:rPr lang="en-GB" sz="1100" b="0" i="0" u="none" strike="noStrike" dirty="0">
                          <a:solidFill>
                            <a:srgbClr val="000000"/>
                          </a:solidFill>
                          <a:effectLst/>
                          <a:latin typeface="Arial" panose="020B0604020202020204" pitchFamily="34" charset="0"/>
                        </a:rPr>
                        <a:t>Open and transparent New to brand definitions*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100" b="0" i="0" u="none" strike="noStrike" dirty="0">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extLst>
                  <a:ext uri="{0D108BD9-81ED-4DB2-BD59-A6C34878D82A}">
                    <a16:rowId xmlns:a16="http://schemas.microsoft.com/office/drawing/2014/main" val="917360041"/>
                  </a:ext>
                </a:extLst>
              </a:tr>
              <a:tr h="266660">
                <a:tc>
                  <a:txBody>
                    <a:bodyPr/>
                    <a:lstStyle/>
                    <a:p>
                      <a:pPr algn="l" rtl="0" fontAlgn="ctr"/>
                      <a:r>
                        <a:rPr lang="en-GB" sz="1100" b="0" i="0" u="none" strike="noStrike" dirty="0">
                          <a:solidFill>
                            <a:srgbClr val="000000"/>
                          </a:solidFill>
                          <a:effectLst/>
                          <a:latin typeface="Arial" panose="020B0604020202020204" pitchFamily="34" charset="0"/>
                        </a:rPr>
                        <a:t>Flexibility  of attribution windows (7, 14, 30 days)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571449655"/>
                  </a:ext>
                </a:extLst>
              </a:tr>
              <a:tr h="266660">
                <a:tc>
                  <a:txBody>
                    <a:bodyPr/>
                    <a:lstStyle/>
                    <a:p>
                      <a:pPr algn="l" rtl="0" fontAlgn="ctr"/>
                      <a:r>
                        <a:rPr lang="en-GB" sz="1100" b="0" i="0" u="none" strike="noStrike" dirty="0">
                          <a:solidFill>
                            <a:srgbClr val="000000"/>
                          </a:solidFill>
                          <a:effectLst/>
                          <a:latin typeface="Arial" panose="020B0604020202020204" pitchFamily="34" charset="0"/>
                        </a:rPr>
                        <a:t>Media sales data available in-flight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100" b="0" i="0" u="none" strike="noStrike">
                          <a:solidFill>
                            <a:srgbClr val="006100"/>
                          </a:solidFill>
                          <a:effectLst/>
                          <a:latin typeface="Arial" panose="020B0604020202020204" pitchFamily="34" charset="0"/>
                        </a:rPr>
                        <a:t>Yes</a:t>
                      </a:r>
                    </a:p>
                  </a:txBody>
                  <a:tcPr marL="4763" marR="4763" marT="4763" marB="0" anchor="ctr">
                    <a:lnL w="6350" cap="flat" cmpd="sng" algn="ctr">
                      <a:solidFill>
                        <a:srgbClr val="3F3F3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C6EFCE"/>
                    </a:solidFill>
                  </a:tcPr>
                </a:tc>
                <a:tc>
                  <a:txBody>
                    <a:bodyPr/>
                    <a:lstStyle/>
                    <a:p>
                      <a:pPr algn="ctr" fontAlgn="b"/>
                      <a:r>
                        <a:rPr lang="en-US" sz="1100" b="0" i="0" u="none" strike="noStrike" dirty="0">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193762128"/>
                  </a:ext>
                </a:extLst>
              </a:tr>
              <a:tr h="266660">
                <a:tc>
                  <a:txBody>
                    <a:bodyPr/>
                    <a:lstStyle/>
                    <a:p>
                      <a:pPr algn="l" rtl="0" fontAlgn="ctr"/>
                      <a:r>
                        <a:rPr lang="en-US" sz="1100" b="0" i="0" u="none" strike="noStrike" dirty="0">
                          <a:solidFill>
                            <a:srgbClr val="000000"/>
                          </a:solidFill>
                          <a:effectLst/>
                          <a:latin typeface="Arial" panose="020B0604020202020204" pitchFamily="34" charset="0"/>
                        </a:rPr>
                        <a:t>Media sales data in-flight via an</a:t>
                      </a:r>
                      <a:r>
                        <a:rPr lang="en-US" sz="1100" b="0" i="0" u="none" strike="noStrike" dirty="0">
                          <a:solidFill>
                            <a:srgbClr val="FF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API solutions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100" b="0" i="0" u="none" strike="noStrike">
                          <a:solidFill>
                            <a:srgbClr val="006100"/>
                          </a:solidFill>
                          <a:effectLst/>
                          <a:latin typeface="Arial" panose="020B0604020202020204" pitchFamily="34" charset="0"/>
                        </a:rPr>
                        <a:t>Yes</a:t>
                      </a:r>
                    </a:p>
                  </a:txBody>
                  <a:tcPr marL="4763" marR="4763" marT="4763" marB="0" anchor="ctr">
                    <a:lnL w="6350" cap="flat" cmpd="sng" algn="ctr">
                      <a:solidFill>
                        <a:srgbClr val="3F3F3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C6EFCE"/>
                    </a:solidFill>
                  </a:tcPr>
                </a:tc>
                <a:tc>
                  <a:txBody>
                    <a:bodyPr/>
                    <a:lstStyle/>
                    <a:p>
                      <a:pPr algn="ctr" fontAlgn="ctr"/>
                      <a:r>
                        <a:rPr lang="en-US" sz="1100" b="0" i="0" u="none" strike="noStrike" dirty="0">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2921145087"/>
                  </a:ext>
                </a:extLst>
              </a:tr>
              <a:tr h="803415">
                <a:tc>
                  <a:txBody>
                    <a:bodyPr/>
                    <a:lstStyle/>
                    <a:p>
                      <a:pPr algn="l" fontAlgn="b"/>
                      <a:r>
                        <a:rPr lang="en-GB" sz="800" b="0" i="0" u="none" strike="noStrike">
                          <a:solidFill>
                            <a:srgbClr val="000000"/>
                          </a:solidFill>
                          <a:effectLst/>
                          <a:latin typeface="Arial" panose="020B0604020202020204" pitchFamily="34" charset="0"/>
                        </a:rPr>
                        <a:t>*across media being used explicitly calling out rationale behind methodologies and considerations against omnichannel touchpoints, and shopper category behaviour (if they have been taken)</a:t>
                      </a: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w="6350" cap="flat" cmpd="sng" algn="ctr">
                      <a:solidFill>
                        <a:srgbClr val="7F7F7F"/>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w="6350" cap="flat" cmpd="sng" algn="ctr">
                      <a:solidFill>
                        <a:srgbClr val="3F3F3F"/>
                      </a:solidFill>
                      <a:prstDash val="solid"/>
                      <a:round/>
                      <a:headEnd type="none" w="med" len="med"/>
                      <a:tailEnd type="none" w="med" len="med"/>
                    </a:lnT>
                    <a:lnB>
                      <a:noFill/>
                    </a:lnB>
                    <a:noFill/>
                  </a:tcPr>
                </a:tc>
                <a:tc>
                  <a:txBody>
                    <a:bodyPr/>
                    <a:lstStyle/>
                    <a:p>
                      <a:pPr algn="l" fontAlgn="b"/>
                      <a:endParaRPr lang="en-US" sz="1100" b="0" i="0" u="none" strike="noStrike" dirty="0">
                        <a:solidFill>
                          <a:srgbClr val="000000"/>
                        </a:solidFill>
                        <a:effectLst/>
                        <a:latin typeface="Arial" panose="020B0604020202020204" pitchFamily="34"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133868377"/>
                  </a:ext>
                </a:extLst>
              </a:tr>
            </a:tbl>
          </a:graphicData>
        </a:graphic>
      </p:graphicFrame>
      <p:sp>
        <p:nvSpPr>
          <p:cNvPr id="11" name="Title 1">
            <a:extLst>
              <a:ext uri="{FF2B5EF4-FFF2-40B4-BE49-F238E27FC236}">
                <a16:creationId xmlns:a16="http://schemas.microsoft.com/office/drawing/2014/main" id="{2DF2808D-D082-E00A-0D11-D16EA1A2CC3B}"/>
              </a:ext>
            </a:extLst>
          </p:cNvPr>
          <p:cNvSpPr>
            <a:spLocks noGrp="1"/>
          </p:cNvSpPr>
          <p:nvPr>
            <p:ph type="title"/>
          </p:nvPr>
        </p:nvSpPr>
        <p:spPr>
          <a:xfrm>
            <a:off x="806959" y="763908"/>
            <a:ext cx="5011215" cy="689444"/>
          </a:xfrm>
        </p:spPr>
        <p:txBody>
          <a:bodyPr/>
          <a:lstStyle/>
          <a:p>
            <a:r>
              <a:rPr lang="en-GB" dirty="0"/>
              <a:t>Self </a:t>
            </a:r>
            <a:r>
              <a:rPr lang="en-GB" dirty="0" err="1"/>
              <a:t>Assesssment</a:t>
            </a:r>
            <a:r>
              <a:rPr lang="en-GB" dirty="0"/>
              <a:t> - Off Retail</a:t>
            </a:r>
            <a:endParaRPr lang="en-US" dirty="0"/>
          </a:p>
        </p:txBody>
      </p:sp>
    </p:spTree>
    <p:extLst>
      <p:ext uri="{BB962C8B-B14F-4D97-AF65-F5344CB8AC3E}">
        <p14:creationId xmlns:p14="http://schemas.microsoft.com/office/powerpoint/2010/main" val="333767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D04BB-7B7E-D258-857D-71EE6BE53429}"/>
              </a:ext>
            </a:extLst>
          </p:cNvPr>
          <p:cNvSpPr>
            <a:spLocks noGrp="1"/>
          </p:cNvSpPr>
          <p:nvPr>
            <p:ph type="title"/>
          </p:nvPr>
        </p:nvSpPr>
        <p:spPr/>
        <p:txBody>
          <a:bodyPr/>
          <a:lstStyle/>
          <a:p>
            <a:r>
              <a:rPr lang="en-GB" dirty="0"/>
              <a:t>Self </a:t>
            </a:r>
            <a:r>
              <a:rPr lang="en-GB" dirty="0" err="1"/>
              <a:t>Assesssment</a:t>
            </a:r>
            <a:r>
              <a:rPr lang="en-GB" dirty="0"/>
              <a:t> - On Retail</a:t>
            </a:r>
            <a:endParaRPr lang="en-US" dirty="0"/>
          </a:p>
        </p:txBody>
      </p:sp>
      <p:graphicFrame>
        <p:nvGraphicFramePr>
          <p:cNvPr id="6" name="Table 5">
            <a:extLst>
              <a:ext uri="{FF2B5EF4-FFF2-40B4-BE49-F238E27FC236}">
                <a16:creationId xmlns:a16="http://schemas.microsoft.com/office/drawing/2014/main" id="{7F1C1B48-5846-4B09-93C3-79AB528C13F8}"/>
              </a:ext>
            </a:extLst>
          </p:cNvPr>
          <p:cNvGraphicFramePr>
            <a:graphicFrameLocks noGrp="1"/>
          </p:cNvGraphicFramePr>
          <p:nvPr/>
        </p:nvGraphicFramePr>
        <p:xfrm>
          <a:off x="1125435" y="1753608"/>
          <a:ext cx="10384259" cy="4169015"/>
        </p:xfrm>
        <a:graphic>
          <a:graphicData uri="http://schemas.openxmlformats.org/drawingml/2006/table">
            <a:tbl>
              <a:tblPr/>
              <a:tblGrid>
                <a:gridCol w="3640179">
                  <a:extLst>
                    <a:ext uri="{9D8B030D-6E8A-4147-A177-3AD203B41FA5}">
                      <a16:colId xmlns:a16="http://schemas.microsoft.com/office/drawing/2014/main" val="2649421111"/>
                    </a:ext>
                  </a:extLst>
                </a:gridCol>
                <a:gridCol w="1088804">
                  <a:extLst>
                    <a:ext uri="{9D8B030D-6E8A-4147-A177-3AD203B41FA5}">
                      <a16:colId xmlns:a16="http://schemas.microsoft.com/office/drawing/2014/main" val="3812663847"/>
                    </a:ext>
                  </a:extLst>
                </a:gridCol>
                <a:gridCol w="1023800">
                  <a:extLst>
                    <a:ext uri="{9D8B030D-6E8A-4147-A177-3AD203B41FA5}">
                      <a16:colId xmlns:a16="http://schemas.microsoft.com/office/drawing/2014/main" val="1406742304"/>
                    </a:ext>
                  </a:extLst>
                </a:gridCol>
                <a:gridCol w="1170057">
                  <a:extLst>
                    <a:ext uri="{9D8B030D-6E8A-4147-A177-3AD203B41FA5}">
                      <a16:colId xmlns:a16="http://schemas.microsoft.com/office/drawing/2014/main" val="668266531"/>
                    </a:ext>
                  </a:extLst>
                </a:gridCol>
                <a:gridCol w="1121305">
                  <a:extLst>
                    <a:ext uri="{9D8B030D-6E8A-4147-A177-3AD203B41FA5}">
                      <a16:colId xmlns:a16="http://schemas.microsoft.com/office/drawing/2014/main" val="4134346107"/>
                    </a:ext>
                  </a:extLst>
                </a:gridCol>
                <a:gridCol w="1170057">
                  <a:extLst>
                    <a:ext uri="{9D8B030D-6E8A-4147-A177-3AD203B41FA5}">
                      <a16:colId xmlns:a16="http://schemas.microsoft.com/office/drawing/2014/main" val="3600776990"/>
                    </a:ext>
                  </a:extLst>
                </a:gridCol>
                <a:gridCol w="1170057">
                  <a:extLst>
                    <a:ext uri="{9D8B030D-6E8A-4147-A177-3AD203B41FA5}">
                      <a16:colId xmlns:a16="http://schemas.microsoft.com/office/drawing/2014/main" val="2795395357"/>
                    </a:ext>
                  </a:extLst>
                </a:gridCol>
              </a:tblGrid>
              <a:tr h="262924">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RMN1</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RMN2</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rPr>
                        <a:t>RMN3</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rPr>
                        <a:t>RMN4</a:t>
                      </a:r>
                    </a:p>
                  </a:txBody>
                  <a:tcPr marL="4763" marR="4763" marT="4763" marB="0" anchor="b">
                    <a:lnL>
                      <a:noFill/>
                    </a:lnL>
                    <a:lnR>
                      <a:noFill/>
                    </a:lnR>
                    <a:lnT>
                      <a:noFill/>
                    </a:lnT>
                    <a:lnB w="6350" cap="flat" cmpd="sng" algn="ctr">
                      <a:solidFill>
                        <a:srgbClr val="7F7F7F"/>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RMN5</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RMN6</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9794038"/>
                  </a:ext>
                </a:extLst>
              </a:tr>
              <a:tr h="262924">
                <a:tc>
                  <a:txBody>
                    <a:bodyPr/>
                    <a:lstStyle/>
                    <a:p>
                      <a:pPr algn="l" rtl="0" fontAlgn="ctr"/>
                      <a:r>
                        <a:rPr lang="en-GB" sz="1100" b="0" i="0" u="none" strike="noStrike" dirty="0">
                          <a:solidFill>
                            <a:srgbClr val="000000"/>
                          </a:solidFill>
                          <a:effectLst/>
                          <a:latin typeface="Arial" panose="020B0604020202020204" pitchFamily="34" charset="0"/>
                        </a:rPr>
                        <a:t>Consistent view of data between campaigns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In Progress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100" b="0" i="0" u="none" strike="noStrike" dirty="0">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dirty="0">
                          <a:solidFill>
                            <a:srgbClr val="747474"/>
                          </a:solidFill>
                          <a:effectLst/>
                          <a:latin typeface="Arial" panose="020B0604020202020204" pitchFamily="34" charset="0"/>
                        </a:rPr>
                        <a:t>On Roadmap</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C99"/>
                    </a:solidFill>
                  </a:tcPr>
                </a:tc>
                <a:tc>
                  <a:txBody>
                    <a:bodyPr/>
                    <a:lstStyle/>
                    <a:p>
                      <a:pPr algn="ctr" fontAlgn="b"/>
                      <a:r>
                        <a:rPr lang="en-US" sz="1100" b="0" i="0" u="none" strike="noStrike" dirty="0">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744970610"/>
                  </a:ext>
                </a:extLst>
              </a:tr>
              <a:tr h="262924">
                <a:tc>
                  <a:txBody>
                    <a:bodyPr/>
                    <a:lstStyle/>
                    <a:p>
                      <a:pPr algn="l" rtl="0" fontAlgn="ctr"/>
                      <a:r>
                        <a:rPr lang="en-GB" sz="1100" b="0" i="0" u="none" strike="noStrike" dirty="0">
                          <a:solidFill>
                            <a:srgbClr val="000000"/>
                          </a:solidFill>
                          <a:effectLst/>
                          <a:latin typeface="Arial" panose="020B0604020202020204" pitchFamily="34" charset="0"/>
                        </a:rPr>
                        <a:t>Extractable pre-templated format across all campaigns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In Progress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On Roadmap</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771627415"/>
                  </a:ext>
                </a:extLst>
              </a:tr>
              <a:tr h="262924">
                <a:tc>
                  <a:txBody>
                    <a:bodyPr/>
                    <a:lstStyle/>
                    <a:p>
                      <a:pPr algn="l" rtl="0" fontAlgn="ctr"/>
                      <a:r>
                        <a:rPr lang="en-GB" sz="1100" b="0" i="0" u="none" strike="noStrike" dirty="0">
                          <a:solidFill>
                            <a:srgbClr val="000000"/>
                          </a:solidFill>
                          <a:effectLst/>
                          <a:latin typeface="Arial" panose="020B0604020202020204" pitchFamily="34" charset="0"/>
                        </a:rPr>
                        <a:t>PCR within 6 weeks after the attribution window closes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extLst>
                  <a:ext uri="{0D108BD9-81ED-4DB2-BD59-A6C34878D82A}">
                    <a16:rowId xmlns:a16="http://schemas.microsoft.com/office/drawing/2014/main" val="979083294"/>
                  </a:ext>
                </a:extLst>
              </a:tr>
              <a:tr h="262924">
                <a:tc>
                  <a:txBody>
                    <a:bodyPr/>
                    <a:lstStyle/>
                    <a:p>
                      <a:pPr algn="l" rtl="0" fontAlgn="ctr"/>
                      <a:r>
                        <a:rPr lang="en-GB" sz="1100" b="0" i="0" u="none" strike="noStrike">
                          <a:solidFill>
                            <a:srgbClr val="000000"/>
                          </a:solidFill>
                          <a:effectLst/>
                          <a:latin typeface="Arial" panose="020B0604020202020204" pitchFamily="34" charset="0"/>
                        </a:rPr>
                        <a:t>All data points are available in open API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In Progress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On Roadmap</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51878702"/>
                  </a:ext>
                </a:extLst>
              </a:tr>
              <a:tr h="262924">
                <a:tc>
                  <a:txBody>
                    <a:bodyPr/>
                    <a:lstStyle/>
                    <a:p>
                      <a:pPr algn="l" rtl="0" fontAlgn="ctr"/>
                      <a:r>
                        <a:rPr lang="en-GB" sz="1100" b="0" i="0" u="none" strike="noStrike">
                          <a:solidFill>
                            <a:srgbClr val="000000"/>
                          </a:solidFill>
                          <a:effectLst/>
                          <a:latin typeface="Arial" panose="020B0604020202020204" pitchFamily="34" charset="0"/>
                        </a:rPr>
                        <a:t>Provide a glossary of metrics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100" b="0" i="0" u="none" strike="noStrike" dirty="0">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3513256651"/>
                  </a:ext>
                </a:extLst>
              </a:tr>
              <a:tr h="262924">
                <a:tc>
                  <a:txBody>
                    <a:bodyPr/>
                    <a:lstStyle/>
                    <a:p>
                      <a:pPr algn="l" rtl="0" fontAlgn="ctr"/>
                      <a:r>
                        <a:rPr lang="en-GB" sz="1100" b="0" i="0" u="none" strike="noStrike">
                          <a:solidFill>
                            <a:srgbClr val="000000"/>
                          </a:solidFill>
                          <a:effectLst/>
                          <a:latin typeface="Arial" panose="020B0604020202020204" pitchFamily="34" charset="0"/>
                        </a:rPr>
                        <a:t>in-flight data and in a templated extractable format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In Progress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9C"/>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extLst>
                  <a:ext uri="{0D108BD9-81ED-4DB2-BD59-A6C34878D82A}">
                    <a16:rowId xmlns:a16="http://schemas.microsoft.com/office/drawing/2014/main" val="2749472455"/>
                  </a:ext>
                </a:extLst>
              </a:tr>
              <a:tr h="262924">
                <a:tc>
                  <a:txBody>
                    <a:bodyPr/>
                    <a:lstStyle/>
                    <a:p>
                      <a:pPr algn="l" rtl="0" fontAlgn="ctr"/>
                      <a:r>
                        <a:rPr lang="en-GB" sz="1100" b="0" i="0" u="none" strike="noStrike" dirty="0">
                          <a:solidFill>
                            <a:srgbClr val="000000"/>
                          </a:solidFill>
                          <a:effectLst/>
                          <a:latin typeface="Arial" panose="020B0604020202020204" pitchFamily="34" charset="0"/>
                        </a:rPr>
                        <a:t>Data available in-flight through an API solutions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dirty="0">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C99"/>
                    </a:solidFill>
                  </a:tcPr>
                </a:tc>
                <a:tc>
                  <a:txBody>
                    <a:bodyPr/>
                    <a:lstStyle/>
                    <a:p>
                      <a:pPr algn="ctr" fontAlgn="b"/>
                      <a:r>
                        <a:rPr lang="en-US" sz="1100" b="0" i="0" u="none" strike="noStrike" dirty="0">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1078912107"/>
                  </a:ext>
                </a:extLst>
              </a:tr>
              <a:tr h="262924">
                <a:tc>
                  <a:txBody>
                    <a:bodyPr/>
                    <a:lstStyle/>
                    <a:p>
                      <a:pPr algn="l" rtl="0" fontAlgn="ctr"/>
                      <a:r>
                        <a:rPr lang="en-GB" sz="1100" b="0" i="0" u="none" strike="noStrike">
                          <a:solidFill>
                            <a:srgbClr val="000000"/>
                          </a:solidFill>
                          <a:effectLst/>
                          <a:latin typeface="Arial" panose="020B0604020202020204" pitchFamily="34" charset="0"/>
                        </a:rPr>
                        <a:t>user frequency and unique v total impressions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dirty="0">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236018447"/>
                  </a:ext>
                </a:extLst>
              </a:tr>
              <a:tr h="262924">
                <a:tc>
                  <a:txBody>
                    <a:bodyPr/>
                    <a:lstStyle/>
                    <a:p>
                      <a:pPr algn="l" rtl="0" fontAlgn="ctr"/>
                      <a:r>
                        <a:rPr lang="en-GB" sz="1100" b="0" i="0" u="none" strike="noStrike">
                          <a:solidFill>
                            <a:srgbClr val="000000"/>
                          </a:solidFill>
                          <a:effectLst/>
                          <a:latin typeface="Arial" panose="020B0604020202020204" pitchFamily="34" charset="0"/>
                        </a:rPr>
                        <a:t>Open and transparent New to brand definitions*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747474"/>
                          </a:solidFill>
                          <a:effectLst/>
                          <a:latin typeface="Arial" panose="020B0604020202020204" pitchFamily="34" charset="0"/>
                        </a:rPr>
                        <a:t>In Progress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EB9C"/>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extLst>
                  <a:ext uri="{0D108BD9-81ED-4DB2-BD59-A6C34878D82A}">
                    <a16:rowId xmlns:a16="http://schemas.microsoft.com/office/drawing/2014/main" val="2517034555"/>
                  </a:ext>
                </a:extLst>
              </a:tr>
              <a:tr h="262924">
                <a:tc>
                  <a:txBody>
                    <a:bodyPr/>
                    <a:lstStyle/>
                    <a:p>
                      <a:pPr algn="l" rtl="0" fontAlgn="ctr"/>
                      <a:r>
                        <a:rPr lang="en-GB" sz="1100" b="0" i="0" u="none" strike="noStrike">
                          <a:solidFill>
                            <a:srgbClr val="000000"/>
                          </a:solidFill>
                          <a:effectLst/>
                          <a:latin typeface="Arial" panose="020B0604020202020204" pitchFamily="34" charset="0"/>
                        </a:rPr>
                        <a:t>Flexibility  of attribution windows (7, 14, 30 days)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dirty="0">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FFCC99"/>
                    </a:solidFill>
                  </a:tcPr>
                </a:tc>
                <a:tc>
                  <a:txBody>
                    <a:bodyPr/>
                    <a:lstStyle/>
                    <a:p>
                      <a:pPr algn="ctr" fontAlgn="b"/>
                      <a:r>
                        <a:rPr lang="en-US" sz="1100" b="0" i="0" u="none" strike="noStrike" dirty="0">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390844742"/>
                  </a:ext>
                </a:extLst>
              </a:tr>
              <a:tr h="262924">
                <a:tc>
                  <a:txBody>
                    <a:bodyPr/>
                    <a:lstStyle/>
                    <a:p>
                      <a:pPr algn="l" rtl="0" fontAlgn="ctr"/>
                      <a:r>
                        <a:rPr lang="en-GB" sz="1100" b="0" i="0" u="none" strike="noStrike">
                          <a:solidFill>
                            <a:srgbClr val="000000"/>
                          </a:solidFill>
                          <a:effectLst/>
                          <a:latin typeface="Arial" panose="020B0604020202020204" pitchFamily="34" charset="0"/>
                        </a:rPr>
                        <a:t>Media sales data available in-flight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3F3F3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C6EFCE"/>
                    </a:solidFill>
                  </a:tcPr>
                </a:tc>
                <a:tc>
                  <a:txBody>
                    <a:bodyPr/>
                    <a:lstStyle/>
                    <a:p>
                      <a:pPr algn="ctr" fontAlgn="b"/>
                      <a:r>
                        <a:rPr lang="en-US" sz="1100" b="0" i="0" u="none" strike="noStrike" dirty="0">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extLst>
                  <a:ext uri="{0D108BD9-81ED-4DB2-BD59-A6C34878D82A}">
                    <a16:rowId xmlns:a16="http://schemas.microsoft.com/office/drawing/2014/main" val="974078813"/>
                  </a:ext>
                </a:extLst>
              </a:tr>
              <a:tr h="262924">
                <a:tc>
                  <a:txBody>
                    <a:bodyPr/>
                    <a:lstStyle/>
                    <a:p>
                      <a:pPr algn="l" rtl="0" fontAlgn="ctr"/>
                      <a:r>
                        <a:rPr lang="en-US" sz="1100" b="0" i="0" u="none" strike="noStrike" dirty="0">
                          <a:solidFill>
                            <a:srgbClr val="000000"/>
                          </a:solidFill>
                          <a:effectLst/>
                          <a:latin typeface="Arial" panose="020B0604020202020204" pitchFamily="34" charset="0"/>
                        </a:rPr>
                        <a:t>Media sales data in-flight via an</a:t>
                      </a:r>
                      <a:r>
                        <a:rPr lang="en-US" sz="1100" b="0" i="0" u="none" strike="noStrike" dirty="0">
                          <a:solidFill>
                            <a:srgbClr val="FF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API solutions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100" b="0" i="0" u="none" strike="noStrike">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3F3F3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en-US" sz="1100" b="0" i="0" u="none" strike="noStrike">
                          <a:solidFill>
                            <a:srgbClr val="747474"/>
                          </a:solidFill>
                          <a:effectLst/>
                          <a:latin typeface="Arial" panose="020B0604020202020204" pitchFamily="34" charset="0"/>
                        </a:rPr>
                        <a:t>Yes </a:t>
                      </a:r>
                    </a:p>
                  </a:txBody>
                  <a:tcPr marL="4763" marR="4763" marT="4763" marB="0" anchor="ctr">
                    <a:lnL w="6350" cap="flat" cmpd="sng" algn="ctr">
                      <a:solidFill>
                        <a:srgbClr val="3F3F3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3F3F3F"/>
                      </a:solidFill>
                      <a:prstDash val="solid"/>
                      <a:round/>
                      <a:headEnd type="none" w="med" len="med"/>
                      <a:tailEnd type="none" w="med" len="med"/>
                    </a:lnT>
                    <a:lnB w="6350" cap="flat" cmpd="sng" algn="ctr">
                      <a:solidFill>
                        <a:srgbClr val="3F3F3F"/>
                      </a:solidFill>
                      <a:prstDash val="solid"/>
                      <a:round/>
                      <a:headEnd type="none" w="med" len="med"/>
                      <a:tailEnd type="none" w="med" len="med"/>
                    </a:lnB>
                    <a:solidFill>
                      <a:srgbClr val="C6EFCE"/>
                    </a:solidFill>
                  </a:tcPr>
                </a:tc>
                <a:tc>
                  <a:txBody>
                    <a:bodyPr/>
                    <a:lstStyle/>
                    <a:p>
                      <a:pPr algn="ctr" fontAlgn="b"/>
                      <a:r>
                        <a:rPr lang="en-US" sz="1100" b="0" i="0" u="none" strike="noStrike" dirty="0">
                          <a:solidFill>
                            <a:srgbClr val="747474"/>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C99"/>
                    </a:solidFill>
                  </a:tcPr>
                </a:tc>
                <a:extLst>
                  <a:ext uri="{0D108BD9-81ED-4DB2-BD59-A6C34878D82A}">
                    <a16:rowId xmlns:a16="http://schemas.microsoft.com/office/drawing/2014/main" val="2159371093"/>
                  </a:ext>
                </a:extLst>
              </a:tr>
              <a:tr h="751003">
                <a:tc>
                  <a:txBody>
                    <a:bodyPr/>
                    <a:lstStyle/>
                    <a:p>
                      <a:pPr algn="l" fontAlgn="b"/>
                      <a:r>
                        <a:rPr lang="en-GB" sz="800" b="0" i="0" u="none" strike="noStrike">
                          <a:solidFill>
                            <a:srgbClr val="000000"/>
                          </a:solidFill>
                          <a:effectLst/>
                          <a:latin typeface="Arial" panose="020B0604020202020204" pitchFamily="34" charset="0"/>
                        </a:rPr>
                        <a:t>*across media being used explicitly calling out rationale behind methodologies and considerations against omnichannel touchpoints, and shopper category behaviour (if they have been taken)</a:t>
                      </a: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en-US" sz="1100" b="0" i="0" u="none" strike="noStrike">
                        <a:solidFill>
                          <a:srgbClr val="000000"/>
                        </a:solidFill>
                        <a:effectLst/>
                        <a:latin typeface="Arial" panose="020B0604020202020204" pitchFamily="34" charset="0"/>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en-US" sz="1100" b="0" i="0" u="none" strike="noStrike">
                        <a:solidFill>
                          <a:srgbClr val="000000"/>
                        </a:solidFill>
                        <a:effectLst/>
                        <a:latin typeface="Arial" panose="020B0604020202020204" pitchFamily="34" charset="0"/>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en-US" sz="1100" b="0" i="0" u="none" strike="noStrike">
                        <a:solidFill>
                          <a:srgbClr val="000000"/>
                        </a:solidFill>
                        <a:effectLst/>
                        <a:latin typeface="Arial" panose="020B0604020202020204" pitchFamily="34" charset="0"/>
                      </a:endParaRPr>
                    </a:p>
                  </a:txBody>
                  <a:tcPr marL="4763" marR="4763" marT="4763" marB="0" anchor="ctr">
                    <a:lnL>
                      <a:noFill/>
                    </a:lnL>
                    <a:lnR>
                      <a:noFill/>
                    </a:lnR>
                    <a:lnT w="6350" cap="flat" cmpd="sng" algn="ctr">
                      <a:solidFill>
                        <a:srgbClr val="7F7F7F"/>
                      </a:solidFill>
                      <a:prstDash val="solid"/>
                      <a:round/>
                      <a:headEnd type="none" w="med" len="med"/>
                      <a:tailEnd type="none" w="med" len="med"/>
                    </a:lnT>
                    <a:lnB>
                      <a:noFill/>
                    </a:lnB>
                    <a:noFill/>
                  </a:tcPr>
                </a:tc>
                <a:tc>
                  <a:txBody>
                    <a:bodyPr/>
                    <a:lstStyle/>
                    <a:p>
                      <a:pPr algn="ctr" fontAlgn="b"/>
                      <a:endParaRPr lang="en-US" sz="1100" b="0" i="0" u="none" strike="noStrike">
                        <a:solidFill>
                          <a:srgbClr val="000000"/>
                        </a:solidFill>
                        <a:effectLst/>
                        <a:latin typeface="Arial" panose="020B0604020202020204" pitchFamily="34" charset="0"/>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en-US" sz="1100" b="0" i="0" u="none" strike="noStrike">
                        <a:solidFill>
                          <a:srgbClr val="000000"/>
                        </a:solidFill>
                        <a:effectLst/>
                        <a:latin typeface="Arial" panose="020B0604020202020204" pitchFamily="34" charset="0"/>
                      </a:endParaRPr>
                    </a:p>
                  </a:txBody>
                  <a:tcPr marL="4763" marR="4763" marT="4763" marB="0" anchor="ctr">
                    <a:lnL>
                      <a:noFill/>
                    </a:lnL>
                    <a:lnR>
                      <a:noFill/>
                    </a:lnR>
                    <a:lnT w="6350" cap="flat" cmpd="sng" algn="ctr">
                      <a:solidFill>
                        <a:srgbClr val="3F3F3F"/>
                      </a:solidFill>
                      <a:prstDash val="solid"/>
                      <a:round/>
                      <a:headEnd type="none" w="med" len="med"/>
                      <a:tailEnd type="none" w="med" len="med"/>
                    </a:lnT>
                    <a:lnB>
                      <a:noFill/>
                    </a:lnB>
                    <a:noFill/>
                  </a:tcPr>
                </a:tc>
                <a:tc>
                  <a:txBody>
                    <a:bodyPr/>
                    <a:lstStyle/>
                    <a:p>
                      <a:pPr algn="ctr" fontAlgn="b"/>
                      <a:endParaRPr lang="en-US" sz="1100" b="0" i="0" u="none" strike="noStrike" dirty="0">
                        <a:solidFill>
                          <a:srgbClr val="000000"/>
                        </a:solidFill>
                        <a:effectLst/>
                        <a:latin typeface="Arial" panose="020B0604020202020204" pitchFamily="34" charset="0"/>
                      </a:endParaRPr>
                    </a:p>
                  </a:txBody>
                  <a:tcPr marL="4763" marR="4763" marT="4763" marB="0" anchor="ctr">
                    <a:lnL>
                      <a:noFill/>
                    </a:lnL>
                    <a:lnR>
                      <a:noFill/>
                    </a:lnR>
                    <a:lnT w="6350" cap="flat" cmpd="sng" algn="ctr">
                      <a:solidFill>
                        <a:srgbClr val="7F7F7F"/>
                      </a:solidFill>
                      <a:prstDash val="solid"/>
                      <a:round/>
                      <a:headEnd type="none" w="med" len="med"/>
                      <a:tailEnd type="none" w="med" len="med"/>
                    </a:lnT>
                    <a:lnB>
                      <a:noFill/>
                    </a:lnB>
                    <a:noFill/>
                  </a:tcPr>
                </a:tc>
                <a:extLst>
                  <a:ext uri="{0D108BD9-81ED-4DB2-BD59-A6C34878D82A}">
                    <a16:rowId xmlns:a16="http://schemas.microsoft.com/office/drawing/2014/main" val="3226854977"/>
                  </a:ext>
                </a:extLst>
              </a:tr>
            </a:tbl>
          </a:graphicData>
        </a:graphic>
      </p:graphicFrame>
    </p:spTree>
    <p:extLst>
      <p:ext uri="{BB962C8B-B14F-4D97-AF65-F5344CB8AC3E}">
        <p14:creationId xmlns:p14="http://schemas.microsoft.com/office/powerpoint/2010/main" val="2456177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4CE6-E56D-DDD8-866E-4727D1BC489C}"/>
              </a:ext>
            </a:extLst>
          </p:cNvPr>
          <p:cNvSpPr>
            <a:spLocks noGrp="1"/>
          </p:cNvSpPr>
          <p:nvPr>
            <p:ph type="title"/>
          </p:nvPr>
        </p:nvSpPr>
        <p:spPr/>
        <p:txBody>
          <a:bodyPr/>
          <a:lstStyle/>
          <a:p>
            <a:r>
              <a:rPr lang="en-GB" dirty="0"/>
              <a:t>Self assessment – In Store</a:t>
            </a:r>
            <a:endParaRPr lang="en-US" dirty="0"/>
          </a:p>
        </p:txBody>
      </p:sp>
      <p:graphicFrame>
        <p:nvGraphicFramePr>
          <p:cNvPr id="6" name="Table 5">
            <a:extLst>
              <a:ext uri="{FF2B5EF4-FFF2-40B4-BE49-F238E27FC236}">
                <a16:creationId xmlns:a16="http://schemas.microsoft.com/office/drawing/2014/main" id="{ABF2B243-724B-E423-0917-02349CCE3B81}"/>
              </a:ext>
            </a:extLst>
          </p:cNvPr>
          <p:cNvGraphicFramePr>
            <a:graphicFrameLocks noGrp="1"/>
          </p:cNvGraphicFramePr>
          <p:nvPr/>
        </p:nvGraphicFramePr>
        <p:xfrm>
          <a:off x="806959" y="1780513"/>
          <a:ext cx="10457111" cy="4162582"/>
        </p:xfrm>
        <a:graphic>
          <a:graphicData uri="http://schemas.openxmlformats.org/drawingml/2006/table">
            <a:tbl>
              <a:tblPr/>
              <a:tblGrid>
                <a:gridCol w="3982013">
                  <a:extLst>
                    <a:ext uri="{9D8B030D-6E8A-4147-A177-3AD203B41FA5}">
                      <a16:colId xmlns:a16="http://schemas.microsoft.com/office/drawing/2014/main" val="2115289085"/>
                    </a:ext>
                  </a:extLst>
                </a:gridCol>
                <a:gridCol w="934907">
                  <a:extLst>
                    <a:ext uri="{9D8B030D-6E8A-4147-A177-3AD203B41FA5}">
                      <a16:colId xmlns:a16="http://schemas.microsoft.com/office/drawing/2014/main" val="785343129"/>
                    </a:ext>
                  </a:extLst>
                </a:gridCol>
                <a:gridCol w="605959">
                  <a:extLst>
                    <a:ext uri="{9D8B030D-6E8A-4147-A177-3AD203B41FA5}">
                      <a16:colId xmlns:a16="http://schemas.microsoft.com/office/drawing/2014/main" val="3153818514"/>
                    </a:ext>
                  </a:extLst>
                </a:gridCol>
                <a:gridCol w="1246543">
                  <a:extLst>
                    <a:ext uri="{9D8B030D-6E8A-4147-A177-3AD203B41FA5}">
                      <a16:colId xmlns:a16="http://schemas.microsoft.com/office/drawing/2014/main" val="713195425"/>
                    </a:ext>
                  </a:extLst>
                </a:gridCol>
                <a:gridCol w="1194603">
                  <a:extLst>
                    <a:ext uri="{9D8B030D-6E8A-4147-A177-3AD203B41FA5}">
                      <a16:colId xmlns:a16="http://schemas.microsoft.com/office/drawing/2014/main" val="1955486589"/>
                    </a:ext>
                  </a:extLst>
                </a:gridCol>
                <a:gridCol w="1246543">
                  <a:extLst>
                    <a:ext uri="{9D8B030D-6E8A-4147-A177-3AD203B41FA5}">
                      <a16:colId xmlns:a16="http://schemas.microsoft.com/office/drawing/2014/main" val="1221612431"/>
                    </a:ext>
                  </a:extLst>
                </a:gridCol>
                <a:gridCol w="1246543">
                  <a:extLst>
                    <a:ext uri="{9D8B030D-6E8A-4147-A177-3AD203B41FA5}">
                      <a16:colId xmlns:a16="http://schemas.microsoft.com/office/drawing/2014/main" val="2708619276"/>
                    </a:ext>
                  </a:extLst>
                </a:gridCol>
              </a:tblGrid>
              <a:tr h="259952">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RMN1</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RMN2</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RMN3</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a:solidFill>
                            <a:srgbClr val="000000"/>
                          </a:solidFill>
                          <a:effectLst/>
                          <a:latin typeface="Arial" panose="020B0604020202020204" pitchFamily="34" charset="0"/>
                        </a:rPr>
                        <a:t>RMN4</a:t>
                      </a:r>
                    </a:p>
                  </a:txBody>
                  <a:tcPr marL="4763" marR="4763" marT="4763" marB="0" anchor="b">
                    <a:lnL>
                      <a:noFill/>
                    </a:lnL>
                    <a:lnR>
                      <a:noFill/>
                    </a:lnR>
                    <a:lnT>
                      <a:noFill/>
                    </a:lnT>
                    <a:lnB w="6350" cap="flat" cmpd="sng" algn="ctr">
                      <a:solidFill>
                        <a:srgbClr val="7F7F7F"/>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RMN5</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Arial" panose="020B0604020202020204" pitchFamily="34" charset="0"/>
                        </a:rPr>
                        <a:t>RMN6</a:t>
                      </a:r>
                    </a:p>
                  </a:txBody>
                  <a:tcPr marL="4763" marR="4763" marT="4763"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6008141"/>
                  </a:ext>
                </a:extLst>
              </a:tr>
              <a:tr h="259952">
                <a:tc>
                  <a:txBody>
                    <a:bodyPr/>
                    <a:lstStyle/>
                    <a:p>
                      <a:pPr algn="l" rtl="0" fontAlgn="ctr"/>
                      <a:r>
                        <a:rPr lang="en-GB" sz="1100" b="0" i="0" u="none" strike="noStrike">
                          <a:solidFill>
                            <a:srgbClr val="000000"/>
                          </a:solidFill>
                          <a:effectLst/>
                          <a:latin typeface="Arial" panose="020B0604020202020204" pitchFamily="34" charset="0"/>
                        </a:rPr>
                        <a:t>Consistent view of data between campaigns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dirty="0">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dirty="0">
                          <a:solidFill>
                            <a:srgbClr val="3F3F76"/>
                          </a:solidFill>
                          <a:effectLst/>
                          <a:latin typeface="Arial" panose="020B0604020202020204" pitchFamily="34" charset="0"/>
                        </a:rPr>
                        <a:t>On Roadmap</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386632327"/>
                  </a:ext>
                </a:extLst>
              </a:tr>
              <a:tr h="259952">
                <a:tc>
                  <a:txBody>
                    <a:bodyPr/>
                    <a:lstStyle/>
                    <a:p>
                      <a:pPr algn="l" rtl="0" fontAlgn="ctr"/>
                      <a:r>
                        <a:rPr lang="en-GB" sz="1100" b="0" i="0" u="none" strike="noStrike">
                          <a:solidFill>
                            <a:srgbClr val="000000"/>
                          </a:solidFill>
                          <a:effectLst/>
                          <a:latin typeface="Arial" panose="020B0604020202020204" pitchFamily="34" charset="0"/>
                        </a:rPr>
                        <a:t>Extractable pre-templated format across all campaigns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3F3F76"/>
                          </a:solidFill>
                          <a:effectLst/>
                          <a:latin typeface="Arial" panose="020B0604020202020204" pitchFamily="34" charset="0"/>
                        </a:rPr>
                        <a:t>On Roadmap</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4236388566"/>
                  </a:ext>
                </a:extLst>
              </a:tr>
              <a:tr h="259952">
                <a:tc>
                  <a:txBody>
                    <a:bodyPr/>
                    <a:lstStyle/>
                    <a:p>
                      <a:pPr algn="l" rtl="0" fontAlgn="ctr"/>
                      <a:r>
                        <a:rPr lang="en-GB" sz="1100" b="0" i="0" u="none" strike="noStrike">
                          <a:solidFill>
                            <a:srgbClr val="000000"/>
                          </a:solidFill>
                          <a:effectLst/>
                          <a:latin typeface="Arial" panose="020B0604020202020204" pitchFamily="34" charset="0"/>
                        </a:rPr>
                        <a:t>PCR within 6 weeks after the attribution window closes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Arial" panose="020B0604020202020204" pitchFamily="34" charset="0"/>
                        </a:rPr>
                        <a:t>Yes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extLst>
                  <a:ext uri="{0D108BD9-81ED-4DB2-BD59-A6C34878D82A}">
                    <a16:rowId xmlns:a16="http://schemas.microsoft.com/office/drawing/2014/main" val="2453947647"/>
                  </a:ext>
                </a:extLst>
              </a:tr>
              <a:tr h="259952">
                <a:tc>
                  <a:txBody>
                    <a:bodyPr/>
                    <a:lstStyle/>
                    <a:p>
                      <a:pPr algn="l" rtl="0" fontAlgn="ctr"/>
                      <a:r>
                        <a:rPr lang="en-GB" sz="1100" b="0" i="0" u="none" strike="noStrike">
                          <a:solidFill>
                            <a:srgbClr val="000000"/>
                          </a:solidFill>
                          <a:effectLst/>
                          <a:latin typeface="Arial" panose="020B0604020202020204" pitchFamily="34" charset="0"/>
                        </a:rPr>
                        <a:t>All data points are available in open API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3F3F76"/>
                          </a:solidFill>
                          <a:effectLst/>
                          <a:latin typeface="Arial" panose="020B0604020202020204" pitchFamily="34" charset="0"/>
                        </a:rPr>
                        <a:t>On Roadmap</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3F3F76"/>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2926038997"/>
                  </a:ext>
                </a:extLst>
              </a:tr>
              <a:tr h="259952">
                <a:tc>
                  <a:txBody>
                    <a:bodyPr/>
                    <a:lstStyle/>
                    <a:p>
                      <a:pPr algn="l" rtl="0" fontAlgn="ctr"/>
                      <a:r>
                        <a:rPr lang="en-GB" sz="1100" b="0" i="0" u="none" strike="noStrike">
                          <a:solidFill>
                            <a:srgbClr val="000000"/>
                          </a:solidFill>
                          <a:effectLst/>
                          <a:latin typeface="Arial" panose="020B0604020202020204" pitchFamily="34" charset="0"/>
                        </a:rPr>
                        <a:t>Provide a glossary of metrics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dirty="0">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3F3F76"/>
                          </a:solidFill>
                          <a:effectLst/>
                          <a:latin typeface="Arial" panose="020B0604020202020204" pitchFamily="34" charset="0"/>
                        </a:rPr>
                        <a:t>On Roadmap</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1277934015"/>
                  </a:ext>
                </a:extLst>
              </a:tr>
              <a:tr h="259952">
                <a:tc>
                  <a:txBody>
                    <a:bodyPr/>
                    <a:lstStyle/>
                    <a:p>
                      <a:pPr algn="l" rtl="0" fontAlgn="ctr"/>
                      <a:r>
                        <a:rPr lang="en-GB" sz="1100" b="0" i="0" u="none" strike="noStrike">
                          <a:solidFill>
                            <a:srgbClr val="000000"/>
                          </a:solidFill>
                          <a:effectLst/>
                          <a:latin typeface="Arial" panose="020B0604020202020204" pitchFamily="34" charset="0"/>
                        </a:rPr>
                        <a:t>in-flight data and in a templated extractable format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3F3F76"/>
                          </a:solidFill>
                          <a:effectLst/>
                          <a:latin typeface="Arial" panose="020B0604020202020204" pitchFamily="34" charset="0"/>
                        </a:rPr>
                        <a:t>On Roadmap</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100" b="0" i="0" u="none" strike="noStrike" dirty="0">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extLst>
                  <a:ext uri="{0D108BD9-81ED-4DB2-BD59-A6C34878D82A}">
                    <a16:rowId xmlns:a16="http://schemas.microsoft.com/office/drawing/2014/main" val="1241484920"/>
                  </a:ext>
                </a:extLst>
              </a:tr>
              <a:tr h="259952">
                <a:tc>
                  <a:txBody>
                    <a:bodyPr/>
                    <a:lstStyle/>
                    <a:p>
                      <a:pPr algn="l" rtl="0" fontAlgn="ctr"/>
                      <a:r>
                        <a:rPr lang="en-GB" sz="1100" b="0" i="0" u="none" strike="noStrike">
                          <a:solidFill>
                            <a:srgbClr val="000000"/>
                          </a:solidFill>
                          <a:effectLst/>
                          <a:latin typeface="Arial" panose="020B0604020202020204" pitchFamily="34" charset="0"/>
                        </a:rPr>
                        <a:t>Data available in-flight through an API solutions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3F3F76"/>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extLst>
                  <a:ext uri="{0D108BD9-81ED-4DB2-BD59-A6C34878D82A}">
                    <a16:rowId xmlns:a16="http://schemas.microsoft.com/office/drawing/2014/main" val="2255065213"/>
                  </a:ext>
                </a:extLst>
              </a:tr>
              <a:tr h="259952">
                <a:tc>
                  <a:txBody>
                    <a:bodyPr/>
                    <a:lstStyle/>
                    <a:p>
                      <a:pPr algn="l" rtl="0" fontAlgn="ctr"/>
                      <a:r>
                        <a:rPr lang="en-GB" sz="1100" b="0" i="0" u="none" strike="noStrike" dirty="0">
                          <a:solidFill>
                            <a:srgbClr val="000000"/>
                          </a:solidFill>
                          <a:effectLst/>
                          <a:latin typeface="Arial" panose="020B0604020202020204" pitchFamily="34" charset="0"/>
                        </a:rPr>
                        <a:t>user frequency and unique v total impressions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dirty="0">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528817961"/>
                  </a:ext>
                </a:extLst>
              </a:tr>
              <a:tr h="259952">
                <a:tc>
                  <a:txBody>
                    <a:bodyPr/>
                    <a:lstStyle/>
                    <a:p>
                      <a:pPr algn="l" rtl="0" fontAlgn="ctr"/>
                      <a:r>
                        <a:rPr lang="en-GB" sz="1100" b="0" i="0" u="none" strike="noStrike">
                          <a:solidFill>
                            <a:srgbClr val="000000"/>
                          </a:solidFill>
                          <a:effectLst/>
                          <a:latin typeface="Arial" panose="020B0604020202020204" pitchFamily="34" charset="0"/>
                        </a:rPr>
                        <a:t>Open and transparent New to brand definitions*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3F3F76"/>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100" b="0" i="0" u="none" strike="noStrike" dirty="0">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7F7F7F"/>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extLst>
                  <a:ext uri="{0D108BD9-81ED-4DB2-BD59-A6C34878D82A}">
                    <a16:rowId xmlns:a16="http://schemas.microsoft.com/office/drawing/2014/main" val="618303813"/>
                  </a:ext>
                </a:extLst>
              </a:tr>
              <a:tr h="259952">
                <a:tc>
                  <a:txBody>
                    <a:bodyPr/>
                    <a:lstStyle/>
                    <a:p>
                      <a:pPr algn="l" rtl="0" fontAlgn="ctr"/>
                      <a:r>
                        <a:rPr lang="en-GB" sz="1100" b="0" i="0" u="none" strike="noStrike">
                          <a:solidFill>
                            <a:srgbClr val="000000"/>
                          </a:solidFill>
                          <a:effectLst/>
                          <a:latin typeface="Arial" panose="020B0604020202020204" pitchFamily="34" charset="0"/>
                        </a:rPr>
                        <a:t>Flexibility  of attribution windows (7, 14, 30 days)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7F7F7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3F3F76"/>
                          </a:solidFill>
                          <a:effectLst/>
                          <a:latin typeface="Arial" panose="020B0604020202020204" pitchFamily="34" charset="0"/>
                        </a:rPr>
                        <a:t>On Roadmap </a:t>
                      </a:r>
                    </a:p>
                  </a:txBody>
                  <a:tcPr marL="4763" marR="4763" marT="4763" marB="0" anchor="ctr">
                    <a:lnL w="6350" cap="flat" cmpd="sng" algn="ctr">
                      <a:solidFill>
                        <a:srgbClr val="7F7F7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7F7F7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554796267"/>
                  </a:ext>
                </a:extLst>
              </a:tr>
              <a:tr h="259952">
                <a:tc>
                  <a:txBody>
                    <a:bodyPr/>
                    <a:lstStyle/>
                    <a:p>
                      <a:pPr algn="l" rtl="0" fontAlgn="ctr"/>
                      <a:r>
                        <a:rPr lang="en-GB" sz="1100" b="0" i="0" u="none" strike="noStrike">
                          <a:solidFill>
                            <a:srgbClr val="000000"/>
                          </a:solidFill>
                          <a:effectLst/>
                          <a:latin typeface="Arial" panose="020B0604020202020204" pitchFamily="34" charset="0"/>
                        </a:rPr>
                        <a:t>Media sales data available in-flight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100" b="0" i="0" u="none" strike="noStrike">
                          <a:solidFill>
                            <a:srgbClr val="006100"/>
                          </a:solidFill>
                          <a:effectLst/>
                          <a:latin typeface="Arial" panose="020B0604020202020204" pitchFamily="34" charset="0"/>
                        </a:rPr>
                        <a:t>Yes </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FCE"/>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dirty="0">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dirty="0">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3131116382"/>
                  </a:ext>
                </a:extLst>
              </a:tr>
              <a:tr h="259952">
                <a:tc>
                  <a:txBody>
                    <a:bodyPr/>
                    <a:lstStyle/>
                    <a:p>
                      <a:pPr algn="l" rtl="0" fontAlgn="ctr"/>
                      <a:r>
                        <a:rPr lang="en-US" sz="1100" b="0" i="0" u="none" strike="noStrike" dirty="0">
                          <a:solidFill>
                            <a:srgbClr val="000000"/>
                          </a:solidFill>
                          <a:effectLst/>
                          <a:latin typeface="Arial" panose="020B0604020202020204" pitchFamily="34" charset="0"/>
                        </a:rPr>
                        <a:t>Media sales data in-flight via an</a:t>
                      </a:r>
                      <a:r>
                        <a:rPr lang="en-US" sz="1100" b="0" i="0" u="none" strike="noStrike" dirty="0">
                          <a:solidFill>
                            <a:srgbClr val="FF0000"/>
                          </a:solidFill>
                          <a:effectLst/>
                          <a:latin typeface="Arial" panose="020B0604020202020204" pitchFamily="34" charset="0"/>
                        </a:rPr>
                        <a:t> </a:t>
                      </a:r>
                      <a:r>
                        <a:rPr lang="en-US" sz="1100" b="0" i="0" u="none" strike="noStrike" dirty="0">
                          <a:solidFill>
                            <a:srgbClr val="000000"/>
                          </a:solidFill>
                          <a:effectLst/>
                          <a:latin typeface="Arial" panose="020B0604020202020204" pitchFamily="34" charset="0"/>
                        </a:rPr>
                        <a:t>API solutions</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N/A</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b"/>
                      <a:r>
                        <a:rPr lang="en-US" sz="1100" b="0" i="0" u="none" strike="noStrike" dirty="0">
                          <a:solidFill>
                            <a:srgbClr val="747474"/>
                          </a:solidFill>
                          <a:effectLst/>
                          <a:latin typeface="Arial" panose="020B0604020202020204" pitchFamily="34" charset="0"/>
                        </a:rPr>
                        <a:t>No</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extLst>
                  <a:ext uri="{0D108BD9-81ED-4DB2-BD59-A6C34878D82A}">
                    <a16:rowId xmlns:a16="http://schemas.microsoft.com/office/drawing/2014/main" val="1539965085"/>
                  </a:ext>
                </a:extLst>
              </a:tr>
              <a:tr h="783206">
                <a:tc>
                  <a:txBody>
                    <a:bodyPr/>
                    <a:lstStyle/>
                    <a:p>
                      <a:pPr algn="l" fontAlgn="b"/>
                      <a:r>
                        <a:rPr lang="en-GB" sz="800" b="0" i="0" u="none" strike="noStrike">
                          <a:solidFill>
                            <a:srgbClr val="000000"/>
                          </a:solidFill>
                          <a:effectLst/>
                          <a:latin typeface="Arial" panose="020B0604020202020204" pitchFamily="34" charset="0"/>
                        </a:rPr>
                        <a:t>*across media being used explicitly calling out rationale behind methodologies and considerations against omnichannel touchpoints, and shopper category behaviour (if they have been taken)</a:t>
                      </a: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a:solidFill>
                          <a:srgbClr val="000000"/>
                        </a:solidFill>
                        <a:effectLst/>
                        <a:latin typeface="Arial" panose="020B0604020202020204" pitchFamily="34"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US" sz="1100" b="0" i="0" u="none" strike="noStrike" dirty="0">
                        <a:solidFill>
                          <a:srgbClr val="000000"/>
                        </a:solidFill>
                        <a:effectLst/>
                        <a:latin typeface="Arial" panose="020B0604020202020204" pitchFamily="34" charset="0"/>
                      </a:endParaRPr>
                    </a:p>
                  </a:txBody>
                  <a:tcPr marL="4763" marR="4763" marT="4763"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213145128"/>
                  </a:ext>
                </a:extLst>
              </a:tr>
            </a:tbl>
          </a:graphicData>
        </a:graphic>
      </p:graphicFrame>
    </p:spTree>
    <p:extLst>
      <p:ext uri="{BB962C8B-B14F-4D97-AF65-F5344CB8AC3E}">
        <p14:creationId xmlns:p14="http://schemas.microsoft.com/office/powerpoint/2010/main" val="132682865"/>
      </p:ext>
    </p:extLst>
  </p:cSld>
  <p:clrMapOvr>
    <a:masterClrMapping/>
  </p:clrMapOvr>
</p:sld>
</file>

<file path=ppt/theme/theme1.xml><?xml version="1.0" encoding="utf-8"?>
<a:theme xmlns:a="http://schemas.openxmlformats.org/drawingml/2006/main" name="Tema de Office">
  <a:themeElements>
    <a:clrScheme name="CVE">
      <a:dk1>
        <a:srgbClr val="000000"/>
      </a:dk1>
      <a:lt1>
        <a:srgbClr val="FFFFFF"/>
      </a:lt1>
      <a:dk2>
        <a:srgbClr val="1A1D30"/>
      </a:dk2>
      <a:lt2>
        <a:srgbClr val="333333"/>
      </a:lt2>
      <a:accent1>
        <a:srgbClr val="F26722"/>
      </a:accent1>
      <a:accent2>
        <a:srgbClr val="F7931E"/>
      </a:accent2>
      <a:accent3>
        <a:srgbClr val="EAE8ED"/>
      </a:accent3>
      <a:accent4>
        <a:srgbClr val="005E95"/>
      </a:accent4>
      <a:accent5>
        <a:srgbClr val="82BFE2"/>
      </a:accent5>
      <a:accent6>
        <a:srgbClr val="D04328"/>
      </a:accent6>
      <a:hlink>
        <a:srgbClr val="1A1D30"/>
      </a:hlink>
      <a:folHlink>
        <a:srgbClr val="333333"/>
      </a:folHlink>
    </a:clrScheme>
    <a:fontScheme name="Lato">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vE_Intro_NEW" id="{8213528A-6EAE-4895-AEF9-208E957F1736}" vid="{803C7224-DDBD-46C6-8CC2-4271B70D95D6}"/>
    </a:ext>
  </a:extLst>
</a:theme>
</file>

<file path=ppt/theme/theme2.xml><?xml version="1.0" encoding="utf-8"?>
<a:theme xmlns:a="http://schemas.openxmlformats.org/drawingml/2006/main" name="1_Tema de Office">
  <a:themeElements>
    <a:clrScheme name="CVE">
      <a:dk1>
        <a:srgbClr val="000000"/>
      </a:dk1>
      <a:lt1>
        <a:srgbClr val="FFFFFF"/>
      </a:lt1>
      <a:dk2>
        <a:srgbClr val="1A1D30"/>
      </a:dk2>
      <a:lt2>
        <a:srgbClr val="333333"/>
      </a:lt2>
      <a:accent1>
        <a:srgbClr val="F26722"/>
      </a:accent1>
      <a:accent2>
        <a:srgbClr val="F7931E"/>
      </a:accent2>
      <a:accent3>
        <a:srgbClr val="EAE8ED"/>
      </a:accent3>
      <a:accent4>
        <a:srgbClr val="005E95"/>
      </a:accent4>
      <a:accent5>
        <a:srgbClr val="82BFE2"/>
      </a:accent5>
      <a:accent6>
        <a:srgbClr val="D04328"/>
      </a:accent6>
      <a:hlink>
        <a:srgbClr val="1A1D30"/>
      </a:hlink>
      <a:folHlink>
        <a:srgbClr val="333333"/>
      </a:folHlink>
    </a:clrScheme>
    <a:fontScheme name="Custom 1">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vE_Intro_NEW" id="{8213528A-6EAE-4895-AEF9-208E957F1736}" vid="{803C7224-DDBD-46C6-8CC2-4271B70D95D6}"/>
    </a:ext>
  </a:extLst>
</a:theme>
</file>

<file path=ppt/theme/theme3.xml><?xml version="1.0" encoding="utf-8"?>
<a:theme xmlns:a="http://schemas.openxmlformats.org/drawingml/2006/main" name="White BG Title Screen">
  <a:themeElements>
    <a:clrScheme name="ISBA Custom Colour Palette">
      <a:dk1>
        <a:srgbClr val="1B365D"/>
      </a:dk1>
      <a:lt1>
        <a:srgbClr val="FFFFFF"/>
      </a:lt1>
      <a:dk2>
        <a:srgbClr val="1B365D"/>
      </a:dk2>
      <a:lt2>
        <a:srgbClr val="F8F8F8"/>
      </a:lt2>
      <a:accent1>
        <a:srgbClr val="99D6EA"/>
      </a:accent1>
      <a:accent2>
        <a:srgbClr val="0071CE"/>
      </a:accent2>
      <a:accent3>
        <a:srgbClr val="CE0F69"/>
      </a:accent3>
      <a:accent4>
        <a:srgbClr val="97D70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BA_MasterPowerPoint_2024_V5.0" id="{71E0F57C-A85C-4B9F-9DCA-0FBAD1BCF778}" vid="{BF65C0AB-696A-4585-821F-4471B8BFD66F}"/>
    </a:ext>
  </a:extLst>
</a:theme>
</file>

<file path=ppt/theme/theme4.xml><?xml version="1.0" encoding="utf-8"?>
<a:theme xmlns:a="http://schemas.openxmlformats.org/drawingml/2006/main" name="Master White Slides">
  <a:themeElements>
    <a:clrScheme name="ISBA 2024">
      <a:dk1>
        <a:srgbClr val="1B365D"/>
      </a:dk1>
      <a:lt1>
        <a:srgbClr val="FFFFFF"/>
      </a:lt1>
      <a:dk2>
        <a:srgbClr val="1B365D"/>
      </a:dk2>
      <a:lt2>
        <a:srgbClr val="F8F8F8"/>
      </a:lt2>
      <a:accent1>
        <a:srgbClr val="99D6EA"/>
      </a:accent1>
      <a:accent2>
        <a:srgbClr val="0071CE"/>
      </a:accent2>
      <a:accent3>
        <a:srgbClr val="CE0F69"/>
      </a:accent3>
      <a:accent4>
        <a:srgbClr val="97D70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BA_MasterPowerPoint_2024_V5.0" id="{71E0F57C-A85C-4B9F-9DCA-0FBAD1BCF778}" vid="{97F9684C-D6AF-43CA-89CF-74D8607BB06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B37FD41C829541B0638E90CC1EAB4F" ma:contentTypeVersion="18" ma:contentTypeDescription="Create a new document." ma:contentTypeScope="" ma:versionID="4c0b51f82b59d519238a210e917329f8">
  <xsd:schema xmlns:xsd="http://www.w3.org/2001/XMLSchema" xmlns:xs="http://www.w3.org/2001/XMLSchema" xmlns:p="http://schemas.microsoft.com/office/2006/metadata/properties" xmlns:ns2="5fa65f80-b98c-4785-b11c-7fe31689c53a" xmlns:ns3="3b7537fc-f889-442f-aaa5-cd6048c5d3e4" targetNamespace="http://schemas.microsoft.com/office/2006/metadata/properties" ma:root="true" ma:fieldsID="d653e12cfa01cbd149b40efe586c781a" ns2:_="" ns3:_="">
    <xsd:import namespace="5fa65f80-b98c-4785-b11c-7fe31689c53a"/>
    <xsd:import namespace="3b7537fc-f889-442f-aaa5-cd6048c5d3e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a65f80-b98c-4785-b11c-7fe31689c5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714c7ce-8455-4837-b106-d9bc408f7d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7537fc-f889-442f-aaa5-cd6048c5d3e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3d13ba2-e6ed-43b2-b1ab-ae1d8655590f}" ma:internalName="TaxCatchAll" ma:showField="CatchAllData" ma:web="3b7537fc-f889-442f-aaa5-cd6048c5d3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a65f80-b98c-4785-b11c-7fe31689c53a">
      <Terms xmlns="http://schemas.microsoft.com/office/infopath/2007/PartnerControls"/>
    </lcf76f155ced4ddcb4097134ff3c332f>
    <TaxCatchAll xmlns="3b7537fc-f889-442f-aaa5-cd6048c5d3e4" xsi:nil="true"/>
    <SharedWithUsers xmlns="3b7537fc-f889-442f-aaa5-cd6048c5d3e4">
      <UserInfo>
        <DisplayName>Viviana Toro</DisplayName>
        <AccountId>10</AccountId>
        <AccountType/>
      </UserInfo>
      <UserInfo>
        <DisplayName>Fiona Davis</DisplayName>
        <AccountId>1212</AccountId>
        <AccountType/>
      </UserInfo>
      <UserInfo>
        <DisplayName>Paul Frampton</DisplayName>
        <AccountId>13</AccountId>
        <AccountType/>
      </UserInfo>
    </SharedWithUsers>
  </documentManagement>
</p:properties>
</file>

<file path=customXml/itemProps1.xml><?xml version="1.0" encoding="utf-8"?>
<ds:datastoreItem xmlns:ds="http://schemas.openxmlformats.org/officeDocument/2006/customXml" ds:itemID="{42E8D827-7964-4FC3-8AB2-F2A4B15CCC54}">
  <ds:schemaRefs>
    <ds:schemaRef ds:uri="http://schemas.microsoft.com/sharepoint/v3/contenttype/forms"/>
  </ds:schemaRefs>
</ds:datastoreItem>
</file>

<file path=customXml/itemProps2.xml><?xml version="1.0" encoding="utf-8"?>
<ds:datastoreItem xmlns:ds="http://schemas.openxmlformats.org/officeDocument/2006/customXml" ds:itemID="{E98EE880-810B-4B89-9FF9-004A1E1A4D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a65f80-b98c-4785-b11c-7fe31689c53a"/>
    <ds:schemaRef ds:uri="3b7537fc-f889-442f-aaa5-cd6048c5d3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3B2F6EE-2552-477C-B087-0549E2E6E986}">
  <ds:schemaRefs>
    <ds:schemaRef ds:uri="1b75b0f9-78d2-4e94-825f-24d1961fe461"/>
    <ds:schemaRef ds:uri="http://purl.org/dc/elements/1.1/"/>
    <ds:schemaRef ds:uri="http://www.w3.org/XML/1998/namespace"/>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c9d1456c-bdf0-4922-aae4-d099f79be77e"/>
    <ds:schemaRef ds:uri="http://schemas.microsoft.com/office/2006/metadata/properties"/>
    <ds:schemaRef ds:uri="5fa65f80-b98c-4785-b11c-7fe31689c53a"/>
    <ds:schemaRef ds:uri="3b7537fc-f889-442f-aaa5-cd6048c5d3e4"/>
  </ds:schemaRefs>
</ds:datastoreItem>
</file>

<file path=docProps/app.xml><?xml version="1.0" encoding="utf-8"?>
<Properties xmlns="http://schemas.openxmlformats.org/officeDocument/2006/extended-properties" xmlns:vt="http://schemas.openxmlformats.org/officeDocument/2006/docPropsVTypes">
  <Template/>
  <TotalTime>650</TotalTime>
  <Words>4632</Words>
  <Application>Microsoft Office PowerPoint</Application>
  <PresentationFormat>Widescreen</PresentationFormat>
  <Paragraphs>954</Paragraphs>
  <Slides>41</Slides>
  <Notes>25</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41</vt:i4>
      </vt:variant>
    </vt:vector>
  </HeadingPairs>
  <TitlesOfParts>
    <vt:vector size="61" baseType="lpstr">
      <vt:lpstr>Lato</vt:lpstr>
      <vt:lpstr>Calibri</vt:lpstr>
      <vt:lpstr>inherit</vt:lpstr>
      <vt:lpstr>Avenir Heavy</vt:lpstr>
      <vt:lpstr>Calibri Light</vt:lpstr>
      <vt:lpstr>Aptos</vt:lpstr>
      <vt:lpstr>Lato Black</vt:lpstr>
      <vt:lpstr>Courier New</vt:lpstr>
      <vt:lpstr>Arial</vt:lpstr>
      <vt:lpstr>Open Sans</vt:lpstr>
      <vt:lpstr>Lato Bold</vt:lpstr>
      <vt:lpstr>Muli Regular</vt:lpstr>
      <vt:lpstr>Montserrat Thin Bold</vt:lpstr>
      <vt:lpstr>Wingdings</vt:lpstr>
      <vt:lpstr>Lato Regular</vt:lpstr>
      <vt:lpstr>Tema de Office</vt:lpstr>
      <vt:lpstr>1_Tema de Office</vt:lpstr>
      <vt:lpstr>White BG Title Screen</vt:lpstr>
      <vt:lpstr>Master White Slides</vt:lpstr>
      <vt:lpstr>Office Theme</vt:lpstr>
      <vt:lpstr>Retail Media 2025  Priorities setting  Wednesday 12th February 2025</vt:lpstr>
      <vt:lpstr>Agenda</vt:lpstr>
      <vt:lpstr>Retail Media Timeline</vt:lpstr>
      <vt:lpstr>ISBA &amp; Mediasense Retail Media Study </vt:lpstr>
      <vt:lpstr>ISBA &amp; Mediasense UK Retail Media landscape study</vt:lpstr>
      <vt:lpstr>Retail Media Standards</vt:lpstr>
      <vt:lpstr>Self Assesssment - Off Retail</vt:lpstr>
      <vt:lpstr>Self Assesssment - On Retail</vt:lpstr>
      <vt:lpstr>Self assessment – In Store</vt:lpstr>
      <vt:lpstr>2025 Priorities for our Retail Media Steering Group</vt:lpstr>
      <vt:lpstr>How to succeed with Retail Media in 2025</vt:lpstr>
      <vt:lpstr>Contents</vt:lpstr>
      <vt:lpstr>PowerPoint Presentation</vt:lpstr>
      <vt:lpstr>PowerPoint Presentation</vt:lpstr>
      <vt:lpstr>PowerPoint Presentation</vt:lpstr>
      <vt:lpstr>PowerPoint Presentation</vt:lpstr>
      <vt:lpstr>Where CPG’s are laser focused today </vt:lpstr>
      <vt:lpstr>CvE Retail Media Playbook Highlights</vt:lpstr>
      <vt:lpstr>PowerPoint Presentation</vt:lpstr>
      <vt:lpstr>PowerPoint Presentation</vt:lpstr>
      <vt:lpstr>PowerPoint Presentation</vt:lpstr>
      <vt:lpstr>PowerPoint Presentation</vt:lpstr>
      <vt:lpstr>PowerPoint Presentation</vt:lpstr>
      <vt:lpstr>PowerPoint Presentation</vt:lpstr>
      <vt:lpstr>Deep dive into JBP process</vt:lpstr>
      <vt:lpstr>Deep Dive on JBP: What are key the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Leveraging Retail Media to drive faster growth &amp;  an omnichannel proposition</dc:title>
  <dc:subject/>
  <dc:creator>Viviana Toro</dc:creator>
  <cp:keywords/>
  <dc:description/>
  <cp:lastModifiedBy>Elvira Bagge</cp:lastModifiedBy>
  <cp:revision>13</cp:revision>
  <dcterms:created xsi:type="dcterms:W3CDTF">2024-06-18T16:53:40Z</dcterms:created>
  <dcterms:modified xsi:type="dcterms:W3CDTF">2025-02-28T13:48:19Z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0x010100BAB37FD41C829541B0638E90CC1EAB4F</vt:lpwstr>
  </property>
  <property fmtid="{D5CDD505-2E9C-101B-9397-08002B2CF9AE}" pid="3" name="MediaServiceImageTags">
    <vt:lpwstr/>
  </property>
</Properties>
</file>